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1" r:id="rId3"/>
    <p:sldId id="257" r:id="rId4"/>
    <p:sldId id="265" r:id="rId5"/>
    <p:sldId id="258" r:id="rId6"/>
    <p:sldId id="275" r:id="rId7"/>
    <p:sldId id="259" r:id="rId8"/>
    <p:sldId id="260" r:id="rId9"/>
    <p:sldId id="262" r:id="rId10"/>
    <p:sldId id="263" r:id="rId11"/>
    <p:sldId id="268" r:id="rId12"/>
    <p:sldId id="269" r:id="rId13"/>
    <p:sldId id="270" r:id="rId14"/>
    <p:sldId id="271" r:id="rId15"/>
    <p:sldId id="276" r:id="rId16"/>
    <p:sldId id="277" r:id="rId17"/>
    <p:sldId id="278" r:id="rId18"/>
    <p:sldId id="279" r:id="rId19"/>
    <p:sldId id="280" r:id="rId20"/>
    <p:sldId id="272" r:id="rId21"/>
    <p:sldId id="273" r:id="rId22"/>
    <p:sldId id="274" r:id="rId23"/>
    <p:sldId id="283" r:id="rId24"/>
    <p:sldId id="282"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7" autoAdjust="0"/>
    <p:restoredTop sz="94660"/>
  </p:normalViewPr>
  <p:slideViewPr>
    <p:cSldViewPr>
      <p:cViewPr varScale="1">
        <p:scale>
          <a:sx n="109" d="100"/>
          <a:sy n="109" d="100"/>
        </p:scale>
        <p:origin x="79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D9F75050-0E15-4C5B-92B0-66D068882F1F}" type="datetimeFigureOut">
              <a:rPr lang="tr-TR" smtClean="0"/>
              <a:pPr/>
              <a:t>21.03.2023</a:t>
            </a:fld>
            <a:endParaRPr lang="tr-T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tr-T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1DEFA8C-F947-479F-BE07-76B6B3F80BF1}" type="slidenum">
              <a:rPr lang="tr-TR" smtClean="0"/>
              <a:pPr/>
              <a:t>‹#›</a:t>
            </a:fld>
            <a:endParaRPr lang="tr-T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280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0019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1624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1627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1603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8335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9083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344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6004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5187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1593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206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514352" y="2861733"/>
            <a:ext cx="3816534"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4495477" y="2861733"/>
            <a:ext cx="3816535"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4288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614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4690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326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21.03.2023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7019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D9F75050-0E15-4C5B-92B0-66D068882F1F}" type="datetimeFigureOut">
              <a:rPr lang="tr-TR" smtClean="0"/>
              <a:pPr/>
              <a:t>21.03.2023</a:t>
            </a:fld>
            <a:endParaRPr lang="tr-T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2861737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7504" y="1340769"/>
            <a:ext cx="7920880" cy="3384376"/>
          </a:xfrm>
        </p:spPr>
        <p:txBody>
          <a:bodyPr>
            <a:noAutofit/>
          </a:bodyPr>
          <a:lstStyle/>
          <a:p>
            <a:r>
              <a:rPr lang="tr-TR" sz="6600" dirty="0" smtClean="0">
                <a:solidFill>
                  <a:schemeClr val="tx1"/>
                </a:solidFill>
                <a:latin typeface="Aharoni" pitchFamily="2" charset="-79"/>
                <a:cs typeface="Aharoni" pitchFamily="2" charset="-79"/>
              </a:rPr>
              <a:t>SINAV  TAKTİKLERİ VE TEST ÇÖZME TEKNİKLERİ</a:t>
            </a:r>
            <a:endParaRPr lang="tr-TR" sz="6600" dirty="0">
              <a:solidFill>
                <a:schemeClr val="tx1"/>
              </a:solidFill>
              <a:latin typeface="Aharoni" pitchFamily="2" charset="-79"/>
              <a:cs typeface="Aharoni" pitchFamily="2" charset="-79"/>
            </a:endParaRPr>
          </a:p>
        </p:txBody>
      </p:sp>
      <p:sp>
        <p:nvSpPr>
          <p:cNvPr id="4" name="Metin kutusu 3"/>
          <p:cNvSpPr txBox="1"/>
          <p:nvPr/>
        </p:nvSpPr>
        <p:spPr>
          <a:xfrm>
            <a:off x="971600" y="404664"/>
            <a:ext cx="6552728" cy="830997"/>
          </a:xfrm>
          <a:prstGeom prst="rect">
            <a:avLst/>
          </a:prstGeom>
          <a:noFill/>
        </p:spPr>
        <p:txBody>
          <a:bodyPr wrap="square" rtlCol="0">
            <a:spAutoFit/>
          </a:bodyPr>
          <a:lstStyle/>
          <a:p>
            <a:pPr algn="ctr"/>
            <a:r>
              <a:rPr lang="tr-TR" sz="2400" b="1" smtClean="0">
                <a:cs typeface="Aharoni"/>
              </a:rPr>
              <a:t>ŞEHİT HASAN YILMAZ</a:t>
            </a:r>
          </a:p>
          <a:p>
            <a:pPr algn="ctr"/>
            <a:r>
              <a:rPr lang="tr-TR" sz="2400" b="1" smtClean="0">
                <a:cs typeface="Aharoni"/>
              </a:rPr>
              <a:t> KIZ ANADOLU İMAM HATİP LİSESİ</a:t>
            </a:r>
            <a:endParaRPr lang="tr-TR" sz="2400" b="1">
              <a:cs typeface="Aharoni"/>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0"/>
            <a:ext cx="1835696" cy="1835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692696"/>
            <a:ext cx="8229600" cy="1296144"/>
          </a:xfrm>
        </p:spPr>
        <p:txBody>
          <a:bodyPr/>
          <a:lstStyle/>
          <a:p>
            <a:r>
              <a:rPr lang="tr-TR" dirty="0" smtClean="0"/>
              <a:t>  </a:t>
            </a:r>
            <a:r>
              <a:rPr lang="tr-TR" dirty="0" smtClean="0">
                <a:solidFill>
                  <a:srgbClr val="FF0000"/>
                </a:solidFill>
              </a:rPr>
              <a:t>EN ÖNEMLİ İFADE NEDİR?</a:t>
            </a:r>
            <a:endParaRPr lang="tr-TR" dirty="0">
              <a:solidFill>
                <a:srgbClr val="FF0000"/>
              </a:solidFill>
            </a:endParaRPr>
          </a:p>
        </p:txBody>
      </p:sp>
      <p:sp>
        <p:nvSpPr>
          <p:cNvPr id="2" name="1 İçerik Yer Tutucusu"/>
          <p:cNvSpPr>
            <a:spLocks noGrp="1"/>
          </p:cNvSpPr>
          <p:nvPr>
            <p:ph sz="quarter" idx="13"/>
          </p:nvPr>
        </p:nvSpPr>
        <p:spPr/>
        <p:txBody>
          <a:bodyPr>
            <a:normAutofit fontScale="77500" lnSpcReduction="20000"/>
          </a:bodyPr>
          <a:lstStyle/>
          <a:p>
            <a:endParaRPr lang="tr-TR" altLang="tr-TR" sz="2800" dirty="0" smtClean="0">
              <a:latin typeface="Perpetua" pitchFamily="18" charset="0"/>
            </a:endParaRPr>
          </a:p>
          <a:p>
            <a:r>
              <a:rPr lang="tr-TR" altLang="tr-TR" sz="2800" dirty="0" smtClean="0">
                <a:latin typeface="Perpetua" pitchFamily="18" charset="0"/>
              </a:rPr>
              <a:t>Bir sorudaki ön önemli ifade en son ifadedir. Soruda neyin istendiği çoğunlukla en son ifadede belirtilir. Bu ifadeyi balon içerisine alarak özel olarak dikkatinizi verin. Çünkü beynimiz, çoğunlukla “değildir, çıkarılamaz” gibi olumsuzlama ifadelerini olumlu algılamaya eğilimlidir. Ve olumsuzlamalardan dolayı çok sayıda soru kaçırılır.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700808"/>
            <a:ext cx="8229600" cy="792088"/>
          </a:xfrm>
        </p:spPr>
        <p:txBody>
          <a:bodyPr>
            <a:normAutofit fontScale="90000"/>
          </a:bodyPr>
          <a:lstStyle/>
          <a:p>
            <a:r>
              <a:rPr lang="en-US" dirty="0" smtClean="0"/>
              <a:t>Problem </a:t>
            </a:r>
            <a:r>
              <a:rPr lang="en-US" dirty="0" err="1" smtClean="0"/>
              <a:t>sorularını</a:t>
            </a:r>
            <a:r>
              <a:rPr lang="en-US" dirty="0" smtClean="0"/>
              <a:t> </a:t>
            </a:r>
            <a:r>
              <a:rPr lang="en-US" dirty="0" err="1" smtClean="0"/>
              <a:t>nasıl</a:t>
            </a:r>
            <a:r>
              <a:rPr lang="en-US" dirty="0" smtClean="0"/>
              <a:t> </a:t>
            </a:r>
            <a:r>
              <a:rPr lang="en-US" dirty="0" err="1" smtClean="0"/>
              <a:t>okumalı</a:t>
            </a:r>
            <a:r>
              <a:rPr lang="en-US" dirty="0" smtClean="0"/>
              <a:t>?</a:t>
            </a:r>
            <a:r>
              <a:rPr lang="tr-TR" dirty="0" smtClean="0"/>
              <a:t/>
            </a:r>
            <a:br>
              <a:rPr lang="tr-TR" dirty="0" smtClean="0"/>
            </a:br>
            <a:endParaRPr lang="tr-TR" dirty="0"/>
          </a:p>
        </p:txBody>
      </p:sp>
      <p:sp>
        <p:nvSpPr>
          <p:cNvPr id="2" name="1 İçerik Yer Tutucusu"/>
          <p:cNvSpPr>
            <a:spLocks noGrp="1"/>
          </p:cNvSpPr>
          <p:nvPr>
            <p:ph sz="quarter" idx="13"/>
          </p:nvPr>
        </p:nvSpPr>
        <p:spPr/>
        <p:txBody>
          <a:bodyPr/>
          <a:lstStyle/>
          <a:p>
            <a:endParaRPr lang="tr-TR" b="1" dirty="0" smtClean="0"/>
          </a:p>
          <a:p>
            <a:endParaRPr lang="tr-TR" b="1" dirty="0" smtClean="0"/>
          </a:p>
          <a:p>
            <a:endParaRPr lang="tr-TR" b="1" dirty="0" smtClean="0"/>
          </a:p>
          <a:p>
            <a:r>
              <a:rPr lang="en-US" dirty="0" smtClean="0"/>
              <a:t>Bu </a:t>
            </a:r>
            <a:r>
              <a:rPr lang="en-US" dirty="0" err="1" smtClean="0"/>
              <a:t>sorulardaki</a:t>
            </a:r>
            <a:r>
              <a:rPr lang="en-US" dirty="0" smtClean="0"/>
              <a:t> </a:t>
            </a:r>
            <a:r>
              <a:rPr lang="en-US" dirty="0" err="1" smtClean="0"/>
              <a:t>verileri</a:t>
            </a:r>
            <a:r>
              <a:rPr lang="en-US" dirty="0" smtClean="0"/>
              <a:t> </a:t>
            </a:r>
            <a:r>
              <a:rPr lang="en-US" dirty="0" err="1" smtClean="0"/>
              <a:t>mutlaka</a:t>
            </a:r>
            <a:r>
              <a:rPr lang="en-US" dirty="0" smtClean="0"/>
              <a:t> </a:t>
            </a:r>
            <a:r>
              <a:rPr lang="en-US" dirty="0" err="1" smtClean="0"/>
              <a:t>yanlardaki</a:t>
            </a:r>
            <a:r>
              <a:rPr lang="en-US" dirty="0" smtClean="0"/>
              <a:t> </a:t>
            </a:r>
            <a:r>
              <a:rPr lang="en-US" dirty="0" err="1" smtClean="0"/>
              <a:t>boşluklara</a:t>
            </a:r>
            <a:r>
              <a:rPr lang="en-US" dirty="0" smtClean="0"/>
              <a:t> </a:t>
            </a:r>
            <a:r>
              <a:rPr lang="en-US" dirty="0" err="1" smtClean="0"/>
              <a:t>yazın</a:t>
            </a:r>
            <a:r>
              <a:rPr lang="en-US" dirty="0" smtClean="0"/>
              <a:t> </a:t>
            </a:r>
            <a:r>
              <a:rPr lang="en-US" dirty="0" err="1" smtClean="0"/>
              <a:t>ve</a:t>
            </a:r>
            <a:r>
              <a:rPr lang="en-US" dirty="0" smtClean="0"/>
              <a:t> </a:t>
            </a:r>
            <a:r>
              <a:rPr lang="en-US" dirty="0" err="1" smtClean="0"/>
              <a:t>çözerken</a:t>
            </a:r>
            <a:r>
              <a:rPr lang="en-US" dirty="0" smtClean="0"/>
              <a:t> </a:t>
            </a:r>
            <a:r>
              <a:rPr lang="en-US" dirty="0" err="1" smtClean="0"/>
              <a:t>bütün</a:t>
            </a:r>
            <a:r>
              <a:rPr lang="en-US" dirty="0" smtClean="0"/>
              <a:t> </a:t>
            </a:r>
            <a:r>
              <a:rPr lang="en-US" dirty="0" err="1" smtClean="0"/>
              <a:t>işlemlerinizi</a:t>
            </a:r>
            <a:r>
              <a:rPr lang="en-US" dirty="0" smtClean="0"/>
              <a:t> </a:t>
            </a:r>
            <a:r>
              <a:rPr lang="en-US" dirty="0" err="1" smtClean="0"/>
              <a:t>zihninizden</a:t>
            </a:r>
            <a:r>
              <a:rPr lang="en-US" dirty="0" smtClean="0"/>
              <a:t> </a:t>
            </a:r>
            <a:r>
              <a:rPr lang="en-US" dirty="0" err="1" smtClean="0"/>
              <a:t>değil</a:t>
            </a:r>
            <a:r>
              <a:rPr lang="en-US" dirty="0" smtClean="0"/>
              <a:t>, </a:t>
            </a:r>
            <a:r>
              <a:rPr lang="en-US" dirty="0" err="1" smtClean="0"/>
              <a:t>yazarak</a:t>
            </a:r>
            <a:r>
              <a:rPr lang="en-US" dirty="0" smtClean="0"/>
              <a:t> </a:t>
            </a:r>
            <a:r>
              <a:rPr lang="en-US" dirty="0" err="1" smtClean="0"/>
              <a:t>yapın</a:t>
            </a:r>
            <a:r>
              <a:rPr lang="en-US" dirty="0" smtClean="0"/>
              <a:t>.</a:t>
            </a:r>
            <a:endParaRPr lang="tr-TR" dirty="0" smtClean="0"/>
          </a:p>
          <a:p>
            <a:r>
              <a:rPr lang="en-US" dirty="0" err="1" smtClean="0"/>
              <a:t>Böylelikle</a:t>
            </a:r>
            <a:r>
              <a:rPr lang="en-US" dirty="0" smtClean="0"/>
              <a:t> </a:t>
            </a:r>
            <a:r>
              <a:rPr lang="en-US" dirty="0" err="1" smtClean="0"/>
              <a:t>işlem</a:t>
            </a:r>
            <a:r>
              <a:rPr lang="en-US" dirty="0" smtClean="0"/>
              <a:t> </a:t>
            </a:r>
            <a:r>
              <a:rPr lang="en-US" dirty="0" err="1" smtClean="0"/>
              <a:t>hatası</a:t>
            </a:r>
            <a:r>
              <a:rPr lang="en-US" dirty="0" smtClean="0"/>
              <a:t> </a:t>
            </a:r>
            <a:r>
              <a:rPr lang="en-US" dirty="0" err="1" smtClean="0"/>
              <a:t>yapmazsınız</a:t>
            </a:r>
            <a:r>
              <a:rPr lang="en-US" dirty="0" smtClean="0"/>
              <a:t>.</a:t>
            </a:r>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484784"/>
            <a:ext cx="8229600" cy="1152128"/>
          </a:xfrm>
        </p:spPr>
        <p:txBody>
          <a:bodyPr>
            <a:normAutofit fontScale="90000"/>
          </a:bodyPr>
          <a:lstStyle/>
          <a:p>
            <a:r>
              <a:rPr lang="en-US" dirty="0" err="1" smtClean="0"/>
              <a:t>Uzun</a:t>
            </a:r>
            <a:r>
              <a:rPr lang="en-US" dirty="0" smtClean="0"/>
              <a:t> </a:t>
            </a:r>
            <a:r>
              <a:rPr lang="en-US" dirty="0" err="1" smtClean="0"/>
              <a:t>paragraf</a:t>
            </a:r>
            <a:r>
              <a:rPr lang="en-US" dirty="0" smtClean="0"/>
              <a:t> </a:t>
            </a:r>
            <a:r>
              <a:rPr lang="en-US" dirty="0" err="1" smtClean="0"/>
              <a:t>sorularını</a:t>
            </a:r>
            <a:r>
              <a:rPr lang="en-US" dirty="0" smtClean="0"/>
              <a:t> </a:t>
            </a:r>
            <a:r>
              <a:rPr lang="en-US" dirty="0" err="1" smtClean="0"/>
              <a:t>nasıl</a:t>
            </a:r>
            <a:r>
              <a:rPr lang="en-US" dirty="0" smtClean="0"/>
              <a:t> </a:t>
            </a:r>
            <a:r>
              <a:rPr lang="en-US" dirty="0" err="1" smtClean="0"/>
              <a:t>okumalı</a:t>
            </a:r>
            <a:r>
              <a:rPr lang="en-US" dirty="0" smtClean="0"/>
              <a:t>?</a:t>
            </a:r>
            <a:r>
              <a:rPr lang="tr-TR" dirty="0" smtClean="0"/>
              <a:t/>
            </a:r>
            <a:br>
              <a:rPr lang="tr-TR" dirty="0" smtClean="0"/>
            </a:br>
            <a:endParaRPr lang="tr-TR" dirty="0"/>
          </a:p>
        </p:txBody>
      </p:sp>
      <p:sp>
        <p:nvSpPr>
          <p:cNvPr id="2" name="1 İçerik Yer Tutucusu"/>
          <p:cNvSpPr>
            <a:spLocks noGrp="1"/>
          </p:cNvSpPr>
          <p:nvPr>
            <p:ph sz="quarter" idx="13"/>
          </p:nvPr>
        </p:nvSpPr>
        <p:spPr/>
        <p:txBody>
          <a:bodyPr/>
          <a:lstStyle/>
          <a:p>
            <a:endParaRPr lang="tr-TR" b="1" dirty="0" smtClean="0"/>
          </a:p>
          <a:p>
            <a:endParaRPr lang="tr-TR" b="1" dirty="0" smtClean="0"/>
          </a:p>
          <a:p>
            <a:endParaRPr lang="tr-TR" b="1" dirty="0" smtClean="0"/>
          </a:p>
          <a:p>
            <a:r>
              <a:rPr lang="en-US" dirty="0" smtClean="0"/>
              <a:t>Bu </a:t>
            </a:r>
            <a:r>
              <a:rPr lang="en-US" dirty="0" err="1" smtClean="0"/>
              <a:t>sorularda</a:t>
            </a:r>
            <a:r>
              <a:rPr lang="en-US" dirty="0" smtClean="0"/>
              <a:t> </a:t>
            </a:r>
            <a:r>
              <a:rPr lang="en-US" dirty="0" err="1" smtClean="0"/>
              <a:t>önce</a:t>
            </a:r>
            <a:r>
              <a:rPr lang="en-US" dirty="0" smtClean="0"/>
              <a:t> </a:t>
            </a:r>
            <a:r>
              <a:rPr lang="en-US" dirty="0" err="1" smtClean="0"/>
              <a:t>soru</a:t>
            </a:r>
            <a:r>
              <a:rPr lang="en-US" dirty="0" smtClean="0"/>
              <a:t> </a:t>
            </a:r>
            <a:r>
              <a:rPr lang="en-US" dirty="0" err="1" smtClean="0"/>
              <a:t>kökünü</a:t>
            </a:r>
            <a:r>
              <a:rPr lang="en-US" dirty="0" smtClean="0"/>
              <a:t> </a:t>
            </a:r>
            <a:r>
              <a:rPr lang="en-US" dirty="0" err="1" smtClean="0"/>
              <a:t>okuyun</a:t>
            </a:r>
            <a:r>
              <a:rPr lang="en-US" dirty="0" smtClean="0"/>
              <a:t> </a:t>
            </a:r>
            <a:r>
              <a:rPr lang="en-US" dirty="0" err="1" smtClean="0"/>
              <a:t>sonra</a:t>
            </a:r>
            <a:r>
              <a:rPr lang="en-US" dirty="0" smtClean="0"/>
              <a:t> </a:t>
            </a:r>
            <a:r>
              <a:rPr lang="en-US" dirty="0" err="1" smtClean="0"/>
              <a:t>bu</a:t>
            </a:r>
            <a:r>
              <a:rPr lang="en-US" dirty="0" smtClean="0"/>
              <a:t> </a:t>
            </a:r>
            <a:r>
              <a:rPr lang="en-US" dirty="0" err="1" smtClean="0"/>
              <a:t>bakış</a:t>
            </a:r>
            <a:r>
              <a:rPr lang="en-US" dirty="0" smtClean="0"/>
              <a:t> </a:t>
            </a:r>
            <a:r>
              <a:rPr lang="en-US" dirty="0" err="1" smtClean="0"/>
              <a:t>açısıyla</a:t>
            </a:r>
            <a:r>
              <a:rPr lang="en-US" dirty="0" smtClean="0"/>
              <a:t> </a:t>
            </a:r>
            <a:r>
              <a:rPr lang="en-US" dirty="0" err="1" smtClean="0"/>
              <a:t>paragrafı</a:t>
            </a:r>
            <a:r>
              <a:rPr lang="en-US" dirty="0" smtClean="0"/>
              <a:t> </a:t>
            </a:r>
            <a:r>
              <a:rPr lang="en-US" dirty="0" err="1" smtClean="0"/>
              <a:t>okuyun</a:t>
            </a:r>
            <a:r>
              <a:rPr lang="en-US" dirty="0" smtClean="0"/>
              <a:t>. </a:t>
            </a:r>
            <a:r>
              <a:rPr lang="en-US" dirty="0" err="1" smtClean="0"/>
              <a:t>Ve</a:t>
            </a:r>
            <a:r>
              <a:rPr lang="en-US" dirty="0" smtClean="0"/>
              <a:t> </a:t>
            </a:r>
            <a:r>
              <a:rPr lang="en-US" dirty="0" err="1" smtClean="0"/>
              <a:t>özelikle</a:t>
            </a:r>
            <a:r>
              <a:rPr lang="en-US" dirty="0" smtClean="0"/>
              <a:t> </a:t>
            </a:r>
            <a:r>
              <a:rPr lang="en-US" dirty="0" err="1" smtClean="0"/>
              <a:t>bu</a:t>
            </a:r>
            <a:r>
              <a:rPr lang="en-US" dirty="0" smtClean="0"/>
              <a:t> </a:t>
            </a:r>
            <a:r>
              <a:rPr lang="en-US" dirty="0" err="1" smtClean="0"/>
              <a:t>sorularda</a:t>
            </a:r>
            <a:r>
              <a:rPr lang="en-US" dirty="0" smtClean="0"/>
              <a:t> </a:t>
            </a:r>
            <a:r>
              <a:rPr lang="en-US" dirty="0" err="1" smtClean="0"/>
              <a:t>çeldiricilerin</a:t>
            </a:r>
            <a:r>
              <a:rPr lang="en-US" dirty="0" smtClean="0"/>
              <a:t> </a:t>
            </a:r>
            <a:r>
              <a:rPr lang="en-US" dirty="0" err="1" smtClean="0"/>
              <a:t>çok</a:t>
            </a:r>
            <a:r>
              <a:rPr lang="en-US" dirty="0" smtClean="0"/>
              <a:t> </a:t>
            </a:r>
            <a:r>
              <a:rPr lang="en-US" dirty="0" err="1" smtClean="0"/>
              <a:t>olduğunu</a:t>
            </a:r>
            <a:r>
              <a:rPr lang="en-US" dirty="0" smtClean="0"/>
              <a:t> </a:t>
            </a:r>
            <a:r>
              <a:rPr lang="en-US" dirty="0" err="1" smtClean="0"/>
              <a:t>bilerek</a:t>
            </a:r>
            <a:r>
              <a:rPr lang="en-US" dirty="0" smtClean="0"/>
              <a:t> </a:t>
            </a:r>
            <a:r>
              <a:rPr lang="en-US" dirty="0" err="1" smtClean="0"/>
              <a:t>soruları</a:t>
            </a:r>
            <a:r>
              <a:rPr lang="en-US" dirty="0" smtClean="0"/>
              <a:t> </a:t>
            </a:r>
            <a:r>
              <a:rPr lang="en-US" dirty="0" err="1" smtClean="0"/>
              <a:t>çözün</a:t>
            </a:r>
            <a:r>
              <a:rPr lang="en-US" dirty="0" smtClean="0"/>
              <a:t>.</a:t>
            </a:r>
            <a:endParaRPr lang="tr-TR" dirty="0" smtClean="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1196752"/>
            <a:ext cx="8229600" cy="936104"/>
          </a:xfrm>
        </p:spPr>
        <p:txBody>
          <a:bodyPr>
            <a:normAutofit fontScale="90000"/>
          </a:bodyPr>
          <a:lstStyle/>
          <a:p>
            <a:r>
              <a:rPr lang="en-US" dirty="0" err="1" smtClean="0">
                <a:solidFill>
                  <a:srgbClr val="FF0000"/>
                </a:solidFill>
              </a:rPr>
              <a:t>Hatırlayamadığımız</a:t>
            </a:r>
            <a:r>
              <a:rPr lang="en-US" dirty="0" smtClean="0">
                <a:solidFill>
                  <a:srgbClr val="FF0000"/>
                </a:solidFill>
              </a:rPr>
              <a:t> </a:t>
            </a:r>
            <a:r>
              <a:rPr lang="en-US" dirty="0" err="1" smtClean="0">
                <a:solidFill>
                  <a:srgbClr val="FF0000"/>
                </a:solidFill>
              </a:rPr>
              <a:t>soruları</a:t>
            </a:r>
            <a:r>
              <a:rPr lang="en-US" dirty="0" smtClean="0">
                <a:solidFill>
                  <a:srgbClr val="FF0000"/>
                </a:solidFill>
              </a:rPr>
              <a:t> </a:t>
            </a:r>
            <a:r>
              <a:rPr lang="en-US" dirty="0" err="1" smtClean="0">
                <a:solidFill>
                  <a:srgbClr val="FF0000"/>
                </a:solidFill>
              </a:rPr>
              <a:t>nasıl</a:t>
            </a:r>
            <a:r>
              <a:rPr lang="en-US" dirty="0" smtClean="0">
                <a:solidFill>
                  <a:srgbClr val="FF0000"/>
                </a:solidFill>
              </a:rPr>
              <a:t> </a:t>
            </a:r>
            <a:r>
              <a:rPr lang="en-US" dirty="0" err="1" smtClean="0">
                <a:solidFill>
                  <a:srgbClr val="FF0000"/>
                </a:solidFill>
              </a:rPr>
              <a:t>geçebiliriz</a:t>
            </a:r>
            <a:r>
              <a:rPr lang="en-US" dirty="0" smtClean="0">
                <a:solidFill>
                  <a:srgbClr val="FF0000"/>
                </a:solidFill>
              </a:rPr>
              <a:t>?</a:t>
            </a:r>
            <a:r>
              <a:rPr lang="tr-TR" dirty="0" smtClean="0"/>
              <a:t/>
            </a:r>
            <a:br>
              <a:rPr lang="tr-TR" dirty="0" smtClean="0"/>
            </a:br>
            <a:endParaRPr lang="tr-TR" dirty="0"/>
          </a:p>
        </p:txBody>
      </p:sp>
      <p:sp>
        <p:nvSpPr>
          <p:cNvPr id="2" name="1 İçerik Yer Tutucusu"/>
          <p:cNvSpPr>
            <a:spLocks noGrp="1"/>
          </p:cNvSpPr>
          <p:nvPr>
            <p:ph sz="quarter" idx="13"/>
          </p:nvPr>
        </p:nvSpPr>
        <p:spPr>
          <a:xfrm>
            <a:off x="457200" y="1481328"/>
            <a:ext cx="5122912" cy="4525963"/>
          </a:xfrm>
        </p:spPr>
        <p:txBody>
          <a:bodyPr>
            <a:normAutofit/>
          </a:bodyPr>
          <a:lstStyle/>
          <a:p>
            <a:endParaRPr lang="tr-TR" b="1" dirty="0" smtClean="0"/>
          </a:p>
          <a:p>
            <a:r>
              <a:rPr lang="en-US" sz="2400" dirty="0" err="1" smtClean="0"/>
              <a:t>Hatırlayamadığınız</a:t>
            </a:r>
            <a:r>
              <a:rPr lang="en-US" sz="2400" dirty="0" smtClean="0"/>
              <a:t> </a:t>
            </a:r>
            <a:r>
              <a:rPr lang="en-US" sz="2400" dirty="0" err="1" smtClean="0"/>
              <a:t>sorulara</a:t>
            </a:r>
            <a:r>
              <a:rPr lang="en-US" sz="2400" dirty="0" smtClean="0"/>
              <a:t> </a:t>
            </a:r>
            <a:r>
              <a:rPr lang="en-US" sz="2400" dirty="0" err="1" smtClean="0"/>
              <a:t>daha</a:t>
            </a:r>
            <a:r>
              <a:rPr lang="en-US" sz="2400" dirty="0" smtClean="0"/>
              <a:t> </a:t>
            </a:r>
            <a:r>
              <a:rPr lang="en-US" sz="2400" dirty="0" err="1" smtClean="0"/>
              <a:t>sonra</a:t>
            </a:r>
            <a:r>
              <a:rPr lang="en-US" sz="2400" dirty="0" smtClean="0"/>
              <a:t> </a:t>
            </a:r>
            <a:r>
              <a:rPr lang="en-US" sz="2400" dirty="0" err="1" smtClean="0"/>
              <a:t>dönmek</a:t>
            </a:r>
            <a:r>
              <a:rPr lang="en-US" sz="2400" dirty="0" smtClean="0"/>
              <a:t> </a:t>
            </a:r>
            <a:r>
              <a:rPr lang="en-US" sz="2400" dirty="0" err="1" smtClean="0"/>
              <a:t>için</a:t>
            </a:r>
            <a:r>
              <a:rPr lang="en-US" sz="2400" dirty="0" smtClean="0"/>
              <a:t> </a:t>
            </a:r>
            <a:r>
              <a:rPr lang="en-US" sz="2400" dirty="0" err="1" smtClean="0"/>
              <a:t>yanına</a:t>
            </a:r>
            <a:r>
              <a:rPr lang="en-US" sz="2400" dirty="0" smtClean="0"/>
              <a:t> </a:t>
            </a:r>
            <a:r>
              <a:rPr lang="en-US" sz="2400" dirty="0" err="1" smtClean="0"/>
              <a:t>bir</a:t>
            </a:r>
            <a:r>
              <a:rPr lang="en-US" sz="2400" dirty="0" smtClean="0"/>
              <a:t> </a:t>
            </a:r>
            <a:r>
              <a:rPr lang="en-US" sz="2400" dirty="0" err="1" smtClean="0"/>
              <a:t>soru</a:t>
            </a:r>
            <a:r>
              <a:rPr lang="en-US" sz="2400" dirty="0" smtClean="0"/>
              <a:t> </a:t>
            </a:r>
            <a:r>
              <a:rPr lang="en-US" sz="2400" dirty="0" err="1" smtClean="0"/>
              <a:t>işareti</a:t>
            </a:r>
            <a:r>
              <a:rPr lang="en-US" sz="2400" dirty="0" smtClean="0"/>
              <a:t> </a:t>
            </a:r>
            <a:r>
              <a:rPr lang="en-US" sz="2400" dirty="0" err="1" smtClean="0"/>
              <a:t>koyun</a:t>
            </a:r>
            <a:r>
              <a:rPr lang="en-US" sz="2400" dirty="0" smtClean="0"/>
              <a:t> </a:t>
            </a:r>
            <a:r>
              <a:rPr lang="en-US" sz="2400" dirty="0" err="1" smtClean="0"/>
              <a:t>ve</a:t>
            </a:r>
            <a:r>
              <a:rPr lang="en-US" sz="2400" dirty="0" smtClean="0"/>
              <a:t> </a:t>
            </a:r>
            <a:r>
              <a:rPr lang="en-US" sz="2400" dirty="0" err="1" smtClean="0"/>
              <a:t>geçin</a:t>
            </a:r>
            <a:r>
              <a:rPr lang="en-US" sz="2400" dirty="0" smtClean="0"/>
              <a:t>. O </a:t>
            </a:r>
            <a:r>
              <a:rPr lang="en-US" sz="2400" dirty="0" err="1" smtClean="0"/>
              <a:t>soruyu</a:t>
            </a:r>
            <a:r>
              <a:rPr lang="en-US" sz="2400" dirty="0" smtClean="0"/>
              <a:t> </a:t>
            </a:r>
            <a:r>
              <a:rPr lang="en-US" sz="2400" dirty="0" err="1" smtClean="0"/>
              <a:t>sonra</a:t>
            </a:r>
            <a:r>
              <a:rPr lang="en-US" sz="2400" dirty="0" smtClean="0"/>
              <a:t> </a:t>
            </a:r>
            <a:r>
              <a:rPr lang="en-US" sz="2400" dirty="0" err="1" smtClean="0"/>
              <a:t>hatırlayabilirsiniz</a:t>
            </a:r>
            <a:r>
              <a:rPr lang="en-US" sz="2400" dirty="0" smtClean="0"/>
              <a:t>. </a:t>
            </a:r>
            <a:r>
              <a:rPr lang="en-US" sz="2400" dirty="0" err="1" smtClean="0"/>
              <a:t>Ancak</a:t>
            </a:r>
            <a:r>
              <a:rPr lang="en-US" sz="2400" dirty="0" smtClean="0"/>
              <a:t>, o </a:t>
            </a:r>
            <a:r>
              <a:rPr lang="en-US" sz="2400" dirty="0" err="1" smtClean="0"/>
              <a:t>soruda</a:t>
            </a:r>
            <a:r>
              <a:rPr lang="en-US" sz="2400" dirty="0" smtClean="0"/>
              <a:t> </a:t>
            </a:r>
            <a:r>
              <a:rPr lang="en-US" sz="2400" dirty="0" err="1" smtClean="0"/>
              <a:t>zaman</a:t>
            </a:r>
            <a:r>
              <a:rPr lang="en-US" sz="2400" dirty="0" smtClean="0"/>
              <a:t> </a:t>
            </a:r>
            <a:r>
              <a:rPr lang="en-US" sz="2400" dirty="0" err="1" smtClean="0"/>
              <a:t>kaybederseniz</a:t>
            </a:r>
            <a:r>
              <a:rPr lang="en-US" sz="2400" dirty="0" smtClean="0"/>
              <a:t> </a:t>
            </a:r>
            <a:r>
              <a:rPr lang="en-US" sz="2400" dirty="0" err="1" smtClean="0"/>
              <a:t>daha</a:t>
            </a:r>
            <a:r>
              <a:rPr lang="en-US" sz="2400" dirty="0" smtClean="0"/>
              <a:t> </a:t>
            </a:r>
            <a:r>
              <a:rPr lang="en-US" sz="2400" dirty="0" err="1" smtClean="0"/>
              <a:t>rahat</a:t>
            </a:r>
            <a:r>
              <a:rPr lang="en-US" sz="2400" dirty="0" smtClean="0"/>
              <a:t> </a:t>
            </a:r>
            <a:r>
              <a:rPr lang="en-US" sz="2400" dirty="0" err="1" smtClean="0"/>
              <a:t>yapabileceğiniz</a:t>
            </a:r>
            <a:r>
              <a:rPr lang="en-US" sz="2400" dirty="0" smtClean="0"/>
              <a:t> </a:t>
            </a:r>
            <a:r>
              <a:rPr lang="en-US" sz="2400" dirty="0" err="1" smtClean="0"/>
              <a:t>soruları</a:t>
            </a:r>
            <a:r>
              <a:rPr lang="en-US" sz="2400" dirty="0" smtClean="0"/>
              <a:t> </a:t>
            </a:r>
            <a:r>
              <a:rPr lang="en-US" sz="2400" dirty="0" err="1" smtClean="0"/>
              <a:t>kaçırabilirsiz</a:t>
            </a:r>
            <a:r>
              <a:rPr lang="en-US" sz="2400" dirty="0" smtClean="0"/>
              <a:t>!</a:t>
            </a:r>
            <a:endParaRPr lang="tr-TR" sz="2400" dirty="0" smtClean="0"/>
          </a:p>
          <a:p>
            <a:endParaRPr lang="tr-TR" dirty="0"/>
          </a:p>
        </p:txBody>
      </p:sp>
      <p:pic>
        <p:nvPicPr>
          <p:cNvPr id="10242" name="Picture 2" descr="Üniversite Tercihi ( YGS-LYS-DGS ) Uzmanı: TEST ÇÖZME TEKNİKLERİ;"/>
          <p:cNvPicPr>
            <a:picLocks noChangeAspect="1" noChangeArrowheads="1"/>
          </p:cNvPicPr>
          <p:nvPr/>
        </p:nvPicPr>
        <p:blipFill>
          <a:blip r:embed="rId2" cstate="print"/>
          <a:srcRect/>
          <a:stretch>
            <a:fillRect/>
          </a:stretch>
        </p:blipFill>
        <p:spPr bwMode="auto">
          <a:xfrm>
            <a:off x="5724128" y="2564904"/>
            <a:ext cx="2736304" cy="20882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39552" y="332656"/>
            <a:ext cx="8229600" cy="541122"/>
          </a:xfrm>
        </p:spPr>
        <p:txBody>
          <a:bodyPr>
            <a:normAutofit fontScale="90000"/>
          </a:bodyPr>
          <a:lstStyle/>
          <a:p>
            <a:r>
              <a:rPr lang="tr-TR" smtClean="0"/>
              <a:t/>
            </a:r>
            <a:br>
              <a:rPr lang="tr-TR" smtClean="0"/>
            </a:br>
            <a:r>
              <a:rPr lang="en-US" smtClean="0"/>
              <a:t>Sorulara </a:t>
            </a:r>
            <a:r>
              <a:rPr lang="en-US" dirty="0" err="1" smtClean="0"/>
              <a:t>Önyargı</a:t>
            </a:r>
            <a:r>
              <a:rPr lang="en-US" dirty="0" smtClean="0"/>
              <a:t> </a:t>
            </a:r>
            <a:r>
              <a:rPr lang="en-US" dirty="0" err="1" smtClean="0"/>
              <a:t>ile</a:t>
            </a:r>
            <a:r>
              <a:rPr lang="en-US" dirty="0" smtClean="0"/>
              <a:t> </a:t>
            </a:r>
            <a:r>
              <a:rPr lang="en-US" dirty="0" err="1" smtClean="0"/>
              <a:t>yaklaşma</a:t>
            </a:r>
            <a:r>
              <a:rPr lang="en-US" dirty="0" smtClean="0"/>
              <a:t>!</a:t>
            </a:r>
            <a:r>
              <a:rPr lang="tr-TR" dirty="0" smtClean="0"/>
              <a:t/>
            </a:r>
            <a:br>
              <a:rPr lang="tr-TR" dirty="0" smtClean="0"/>
            </a:br>
            <a:endParaRPr lang="tr-TR" dirty="0"/>
          </a:p>
        </p:txBody>
      </p:sp>
      <p:sp>
        <p:nvSpPr>
          <p:cNvPr id="2" name="1 İçerik Yer Tutucusu"/>
          <p:cNvSpPr>
            <a:spLocks noGrp="1"/>
          </p:cNvSpPr>
          <p:nvPr>
            <p:ph sz="quarter" idx="13"/>
          </p:nvPr>
        </p:nvSpPr>
        <p:spPr>
          <a:xfrm>
            <a:off x="395536" y="1412776"/>
            <a:ext cx="8229600" cy="2736304"/>
          </a:xfrm>
        </p:spPr>
        <p:txBody>
          <a:bodyPr>
            <a:normAutofit fontScale="70000" lnSpcReduction="20000"/>
          </a:bodyPr>
          <a:lstStyle/>
          <a:p>
            <a:r>
              <a:rPr lang="en-US" sz="2400" dirty="0" err="1" smtClean="0"/>
              <a:t>Soruları</a:t>
            </a:r>
            <a:r>
              <a:rPr lang="en-US" sz="2400" dirty="0" smtClean="0"/>
              <a:t> </a:t>
            </a:r>
            <a:r>
              <a:rPr lang="en-US" sz="2400" dirty="0" err="1" smtClean="0"/>
              <a:t>çözerken</a:t>
            </a:r>
            <a:r>
              <a:rPr lang="en-US" sz="2400" dirty="0" smtClean="0"/>
              <a:t> </a:t>
            </a:r>
            <a:r>
              <a:rPr lang="en-US" sz="2400" dirty="0" err="1" smtClean="0"/>
              <a:t>sorunun</a:t>
            </a:r>
            <a:r>
              <a:rPr lang="en-US" sz="2400" dirty="0" smtClean="0"/>
              <a:t> ne </a:t>
            </a:r>
            <a:r>
              <a:rPr lang="en-US" sz="2400" dirty="0" err="1" smtClean="0"/>
              <a:t>istediği</a:t>
            </a:r>
            <a:r>
              <a:rPr lang="en-US" sz="2400" dirty="0" smtClean="0"/>
              <a:t> </a:t>
            </a:r>
            <a:r>
              <a:rPr lang="en-US" sz="2400" dirty="0" err="1" smtClean="0"/>
              <a:t>önemlidir</a:t>
            </a:r>
            <a:r>
              <a:rPr lang="en-US" sz="2400" dirty="0" smtClean="0"/>
              <a:t>. </a:t>
            </a:r>
            <a:r>
              <a:rPr lang="en-US" sz="2400" dirty="0" err="1" smtClean="0"/>
              <a:t>Sorulara</a:t>
            </a:r>
            <a:r>
              <a:rPr lang="en-US" sz="2400" dirty="0" smtClean="0"/>
              <a:t> </a:t>
            </a:r>
            <a:r>
              <a:rPr lang="en-US" sz="2400" dirty="0" err="1" smtClean="0"/>
              <a:t>önce</a:t>
            </a:r>
            <a:r>
              <a:rPr lang="en-US" sz="2400" dirty="0" smtClean="0"/>
              <a:t> </a:t>
            </a:r>
            <a:r>
              <a:rPr lang="en-US" sz="2400" dirty="0" err="1" smtClean="0"/>
              <a:t>düz</a:t>
            </a:r>
            <a:r>
              <a:rPr lang="en-US" sz="2400" dirty="0" smtClean="0"/>
              <a:t>, </a:t>
            </a:r>
            <a:r>
              <a:rPr lang="en-US" sz="2400" dirty="0" err="1" smtClean="0"/>
              <a:t>basit</a:t>
            </a:r>
            <a:r>
              <a:rPr lang="en-US" sz="2400" dirty="0" smtClean="0"/>
              <a:t> </a:t>
            </a:r>
            <a:r>
              <a:rPr lang="en-US" sz="2400" dirty="0" err="1" smtClean="0"/>
              <a:t>bir</a:t>
            </a:r>
            <a:r>
              <a:rPr lang="en-US" sz="2400" dirty="0" smtClean="0"/>
              <a:t> </a:t>
            </a:r>
            <a:r>
              <a:rPr lang="en-US" sz="2400" dirty="0" err="1" smtClean="0"/>
              <a:t>mantıkla</a:t>
            </a:r>
            <a:r>
              <a:rPr lang="en-US" sz="2400" dirty="0" smtClean="0"/>
              <a:t> </a:t>
            </a:r>
            <a:r>
              <a:rPr lang="en-US" sz="2400" dirty="0" err="1" smtClean="0"/>
              <a:t>yaklaşın</a:t>
            </a:r>
            <a:r>
              <a:rPr lang="en-US" sz="2400" dirty="0" smtClean="0"/>
              <a:t> </a:t>
            </a:r>
            <a:r>
              <a:rPr lang="en-US" sz="2400" dirty="0" err="1" smtClean="0"/>
              <a:t>ve</a:t>
            </a:r>
            <a:r>
              <a:rPr lang="en-US" sz="2400" dirty="0" smtClean="0"/>
              <a:t> </a:t>
            </a:r>
            <a:r>
              <a:rPr lang="en-US" sz="2400" dirty="0" err="1" smtClean="0"/>
              <a:t>sorunun</a:t>
            </a:r>
            <a:r>
              <a:rPr lang="en-US" sz="2400" dirty="0" smtClean="0"/>
              <a:t> </a:t>
            </a:r>
            <a:r>
              <a:rPr lang="en-US" sz="2400" dirty="0" err="1" smtClean="0"/>
              <a:t>sizden</a:t>
            </a:r>
            <a:r>
              <a:rPr lang="en-US" sz="2400" dirty="0" smtClean="0"/>
              <a:t> ne </a:t>
            </a:r>
            <a:r>
              <a:rPr lang="en-US" sz="2400" dirty="0" err="1" smtClean="0"/>
              <a:t>istediğine</a:t>
            </a:r>
            <a:r>
              <a:rPr lang="en-US" sz="2400" dirty="0" smtClean="0"/>
              <a:t> </a:t>
            </a:r>
            <a:r>
              <a:rPr lang="en-US" sz="2400" dirty="0" err="1" smtClean="0"/>
              <a:t>yoğunlaşın</a:t>
            </a:r>
            <a:r>
              <a:rPr lang="en-US" sz="2400" dirty="0" smtClean="0"/>
              <a:t>.</a:t>
            </a:r>
            <a:endParaRPr lang="tr-TR" sz="2400" dirty="0" smtClean="0"/>
          </a:p>
          <a:p>
            <a:endParaRPr lang="tr-TR" sz="2400" dirty="0" smtClean="0"/>
          </a:p>
          <a:p>
            <a:r>
              <a:rPr lang="en-US" sz="2400" dirty="0" err="1" smtClean="0"/>
              <a:t>Sizin</a:t>
            </a:r>
            <a:r>
              <a:rPr lang="en-US" sz="2400" dirty="0" smtClean="0"/>
              <a:t> </a:t>
            </a:r>
            <a:r>
              <a:rPr lang="en-US" sz="2400" dirty="0" err="1" smtClean="0"/>
              <a:t>soruyu</a:t>
            </a:r>
            <a:r>
              <a:rPr lang="en-US" sz="2400" dirty="0" smtClean="0"/>
              <a:t> </a:t>
            </a:r>
            <a:r>
              <a:rPr lang="en-US" sz="2400" dirty="0" err="1" smtClean="0"/>
              <a:t>nasıl</a:t>
            </a:r>
            <a:r>
              <a:rPr lang="en-US" sz="2400" dirty="0" smtClean="0"/>
              <a:t> </a:t>
            </a:r>
            <a:r>
              <a:rPr lang="en-US" sz="2400" dirty="0" err="1" smtClean="0"/>
              <a:t>anlamak</a:t>
            </a:r>
            <a:r>
              <a:rPr lang="en-US" sz="2400" dirty="0" smtClean="0"/>
              <a:t> </a:t>
            </a:r>
            <a:r>
              <a:rPr lang="en-US" sz="2400" dirty="0" err="1" smtClean="0"/>
              <a:t>istediğiniz</a:t>
            </a:r>
            <a:r>
              <a:rPr lang="en-US" sz="2400" dirty="0" smtClean="0"/>
              <a:t> </a:t>
            </a:r>
            <a:r>
              <a:rPr lang="en-US" sz="2400" dirty="0" err="1" smtClean="0"/>
              <a:t>değil</a:t>
            </a:r>
            <a:r>
              <a:rPr lang="en-US" sz="2400" dirty="0" smtClean="0"/>
              <a:t>, </a:t>
            </a:r>
            <a:r>
              <a:rPr lang="en-US" sz="2400" dirty="0" err="1" smtClean="0"/>
              <a:t>sorunun</a:t>
            </a:r>
            <a:r>
              <a:rPr lang="en-US" sz="2400" dirty="0" smtClean="0"/>
              <a:t> </a:t>
            </a:r>
            <a:r>
              <a:rPr lang="en-US" sz="2400" dirty="0" err="1" smtClean="0"/>
              <a:t>sizden</a:t>
            </a:r>
            <a:r>
              <a:rPr lang="en-US" sz="2400" dirty="0" smtClean="0"/>
              <a:t> ne </a:t>
            </a:r>
            <a:r>
              <a:rPr lang="en-US" sz="2400" dirty="0" err="1" smtClean="0"/>
              <a:t>istediği</a:t>
            </a:r>
            <a:r>
              <a:rPr lang="en-US" sz="2400" dirty="0" smtClean="0"/>
              <a:t> </a:t>
            </a:r>
            <a:r>
              <a:rPr lang="en-US" sz="2400" dirty="0" err="1" smtClean="0"/>
              <a:t>önemlidir</a:t>
            </a:r>
            <a:r>
              <a:rPr lang="en-US" sz="2400" dirty="0" smtClean="0"/>
              <a:t>.</a:t>
            </a:r>
            <a:endParaRPr lang="tr-TR" sz="2400" dirty="0" smtClean="0"/>
          </a:p>
          <a:p>
            <a:endParaRPr lang="tr-TR" sz="2400" dirty="0" smtClean="0"/>
          </a:p>
          <a:p>
            <a:r>
              <a:rPr lang="en-US" sz="2400" dirty="0" err="1" smtClean="0"/>
              <a:t>Unutmayın</a:t>
            </a:r>
            <a:r>
              <a:rPr lang="en-US" sz="2400" dirty="0" smtClean="0"/>
              <a:t>, </a:t>
            </a:r>
            <a:r>
              <a:rPr lang="en-US" sz="2400" dirty="0" err="1" smtClean="0"/>
              <a:t>iyi</a:t>
            </a:r>
            <a:r>
              <a:rPr lang="en-US" sz="2400" dirty="0" smtClean="0"/>
              <a:t> </a:t>
            </a:r>
            <a:r>
              <a:rPr lang="en-US" sz="2400" dirty="0" err="1" smtClean="0"/>
              <a:t>dinlenirseniz</a:t>
            </a:r>
            <a:r>
              <a:rPr lang="en-US" sz="2400" dirty="0" smtClean="0"/>
              <a:t> </a:t>
            </a:r>
            <a:r>
              <a:rPr lang="en-US" sz="2400" dirty="0" err="1" smtClean="0"/>
              <a:t>daha</a:t>
            </a:r>
            <a:r>
              <a:rPr lang="en-US" sz="2400" dirty="0" smtClean="0"/>
              <a:t> </a:t>
            </a:r>
            <a:r>
              <a:rPr lang="en-US" sz="2400" dirty="0" err="1" smtClean="0"/>
              <a:t>konsantre</a:t>
            </a:r>
            <a:r>
              <a:rPr lang="en-US" sz="2400" dirty="0" smtClean="0"/>
              <a:t> </a:t>
            </a:r>
            <a:r>
              <a:rPr lang="en-US" sz="2400" dirty="0" err="1" smtClean="0"/>
              <a:t>ve</a:t>
            </a:r>
            <a:r>
              <a:rPr lang="en-US" sz="2400" dirty="0" smtClean="0"/>
              <a:t> </a:t>
            </a:r>
            <a:r>
              <a:rPr lang="en-US" sz="2400" dirty="0" err="1" smtClean="0"/>
              <a:t>rahat</a:t>
            </a:r>
            <a:r>
              <a:rPr lang="en-US" sz="2400" dirty="0" smtClean="0"/>
              <a:t> </a:t>
            </a:r>
            <a:r>
              <a:rPr lang="en-US" sz="2400" dirty="0" err="1" smtClean="0"/>
              <a:t>olursunuz</a:t>
            </a:r>
            <a:r>
              <a:rPr lang="en-US" sz="2400" dirty="0" smtClean="0"/>
              <a:t>. Bu </a:t>
            </a:r>
            <a:r>
              <a:rPr lang="en-US" sz="2400" dirty="0" err="1" smtClean="0"/>
              <a:t>da</a:t>
            </a:r>
            <a:r>
              <a:rPr lang="en-US" sz="2400" dirty="0" smtClean="0"/>
              <a:t> size </a:t>
            </a:r>
            <a:r>
              <a:rPr lang="en-US" sz="2400" dirty="0" err="1" smtClean="0"/>
              <a:t>daha</a:t>
            </a:r>
            <a:r>
              <a:rPr lang="en-US" sz="2400" dirty="0" smtClean="0"/>
              <a:t> </a:t>
            </a:r>
            <a:r>
              <a:rPr lang="en-US" sz="2400" dirty="0" err="1" smtClean="0"/>
              <a:t>çok</a:t>
            </a:r>
            <a:r>
              <a:rPr lang="en-US" sz="2400" dirty="0" smtClean="0"/>
              <a:t> </a:t>
            </a:r>
            <a:r>
              <a:rPr lang="en-US" sz="2400" dirty="0" err="1" smtClean="0"/>
              <a:t>soru</a:t>
            </a:r>
            <a:r>
              <a:rPr lang="en-US" sz="2400" dirty="0" smtClean="0"/>
              <a:t> </a:t>
            </a:r>
            <a:r>
              <a:rPr lang="en-US" sz="2400" dirty="0" err="1" smtClean="0"/>
              <a:t>yaptırır</a:t>
            </a:r>
            <a:r>
              <a:rPr lang="en-US" sz="2400" dirty="0" smtClean="0"/>
              <a:t>.</a:t>
            </a:r>
            <a:endParaRPr lang="tr-TR" sz="2400" dirty="0" smtClean="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23528" y="116632"/>
            <a:ext cx="8162105" cy="1951111"/>
          </a:xfrm>
        </p:spPr>
        <p:txBody>
          <a:bodyPr>
            <a:normAutofit/>
          </a:bodyPr>
          <a:lstStyle/>
          <a:p>
            <a:r>
              <a:rPr lang="tr-TR" smtClean="0"/>
              <a:t>SINAVDA </a:t>
            </a:r>
            <a:r>
              <a:rPr lang="tr-TR" dirty="0" smtClean="0"/>
              <a:t>KAYGI</a:t>
            </a:r>
            <a:br>
              <a:rPr lang="tr-TR" dirty="0" smtClean="0"/>
            </a:br>
            <a:r>
              <a:rPr lang="tr-TR" dirty="0" smtClean="0"/>
              <a:t/>
            </a:r>
            <a:br>
              <a:rPr lang="tr-TR" dirty="0" smtClean="0"/>
            </a:br>
            <a:r>
              <a:rPr lang="tr-TR" dirty="0" smtClean="0">
                <a:solidFill>
                  <a:schemeClr val="accent1">
                    <a:lumMod val="75000"/>
                  </a:schemeClr>
                </a:solidFill>
              </a:rPr>
              <a:t>Kaygı ile baş etmek mümkün mü?</a:t>
            </a:r>
            <a:endParaRPr lang="tr-TR" dirty="0">
              <a:solidFill>
                <a:schemeClr val="accent1">
                  <a:lumMod val="75000"/>
                </a:schemeClr>
              </a:solidFill>
            </a:endParaRPr>
          </a:p>
        </p:txBody>
      </p:sp>
      <p:pic>
        <p:nvPicPr>
          <p:cNvPr id="4" name="3 İçerik Yer Tutucusu" descr="kygıı.png"/>
          <p:cNvPicPr>
            <a:picLocks noGrp="1" noChangeAspect="1"/>
          </p:cNvPicPr>
          <p:nvPr>
            <p:ph sz="quarter" idx="13"/>
          </p:nvPr>
        </p:nvPicPr>
        <p:blipFill>
          <a:blip r:embed="rId2" cstate="print"/>
          <a:stretch>
            <a:fillRect/>
          </a:stretch>
        </p:blipFill>
        <p:spPr>
          <a:xfrm>
            <a:off x="1403648" y="2348880"/>
            <a:ext cx="5827730" cy="28797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457200" y="764705"/>
            <a:ext cx="8229600" cy="3888432"/>
          </a:xfrm>
        </p:spPr>
        <p:txBody>
          <a:bodyPr/>
          <a:lstStyle/>
          <a:p>
            <a:endParaRPr lang="tr-TR" dirty="0" smtClean="0"/>
          </a:p>
          <a:p>
            <a:r>
              <a:rPr lang="tr-TR" dirty="0" smtClean="0"/>
              <a:t>Kaygı duyuyorsam kontrol etmem gereken bazı durumlar vardır.</a:t>
            </a:r>
          </a:p>
          <a:p>
            <a:r>
              <a:rPr lang="tr-TR" dirty="0" smtClean="0"/>
              <a:t>Bedenimizin verdiği fizyolojik tepkiler.</a:t>
            </a:r>
          </a:p>
          <a:p>
            <a:r>
              <a:rPr lang="tr-TR" dirty="0" smtClean="0"/>
              <a:t>Kaygı kaynağımı ortadan kaldırmak. Kaygı yaratan durumları düzenlemek ders çalışma yöntemlerimi düzenlemek; bazen de kaygı kaynağım olan sınava girmemek gibi uygun olmayan şekilde kaynaktan uzaklaşma, kaçma gibi davranışlar sergilenebilir.</a:t>
            </a:r>
          </a:p>
          <a:p>
            <a:r>
              <a:rPr lang="tr-TR" dirty="0" smtClean="0"/>
              <a:t>Çevresel koşullarımı düzenlemek</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179512" y="188640"/>
            <a:ext cx="8229600" cy="3600400"/>
          </a:xfrm>
        </p:spPr>
        <p:txBody>
          <a:bodyPr>
            <a:normAutofit fontScale="92500" lnSpcReduction="20000"/>
          </a:bodyPr>
          <a:lstStyle/>
          <a:p>
            <a:pPr>
              <a:buNone/>
            </a:pPr>
            <a:endParaRPr lang="tr-TR" sz="2800" smtClean="0">
              <a:solidFill>
                <a:schemeClr val="accent1"/>
              </a:solidFill>
            </a:endParaRPr>
          </a:p>
          <a:p>
            <a:pPr>
              <a:buNone/>
            </a:pPr>
            <a:r>
              <a:rPr lang="tr-TR" sz="2800" smtClean="0">
                <a:solidFill>
                  <a:schemeClr val="accent1"/>
                </a:solidFill>
              </a:rPr>
              <a:t>KENDİME </a:t>
            </a:r>
            <a:r>
              <a:rPr lang="tr-TR" sz="2800" dirty="0" smtClean="0">
                <a:solidFill>
                  <a:schemeClr val="accent1"/>
                </a:solidFill>
              </a:rPr>
              <a:t>SORMAM GEREKENLER</a:t>
            </a:r>
          </a:p>
          <a:p>
            <a:pPr>
              <a:buNone/>
            </a:pPr>
            <a:endParaRPr lang="tr-TR" dirty="0" smtClean="0"/>
          </a:p>
          <a:p>
            <a:r>
              <a:rPr lang="tr-TR" dirty="0" smtClean="0"/>
              <a:t>Zaman yönetimini biliyor muyum?</a:t>
            </a:r>
          </a:p>
          <a:p>
            <a:r>
              <a:rPr lang="tr-TR" dirty="0" smtClean="0"/>
              <a:t>Soruları yapma sıralamasını biliyor muyum?</a:t>
            </a:r>
          </a:p>
          <a:p>
            <a:r>
              <a:rPr lang="tr-TR" dirty="0" smtClean="0"/>
              <a:t>Yapamadığım durumda ne yapıyorum?</a:t>
            </a:r>
          </a:p>
          <a:p>
            <a:r>
              <a:rPr lang="tr-TR" dirty="0" smtClean="0"/>
              <a:t>Dikkatim dağıldığında ne yapıyorum?(Sınav uygulayan diğer kişilere bakmak)</a:t>
            </a:r>
          </a:p>
          <a:p>
            <a:endParaRPr lang="tr-TR" dirty="0"/>
          </a:p>
        </p:txBody>
      </p:sp>
      <p:pic>
        <p:nvPicPr>
          <p:cNvPr id="4" name="3 Resim" descr="mental-health-3350778_1280-696x796.png"/>
          <p:cNvPicPr>
            <a:picLocks noChangeAspect="1"/>
          </p:cNvPicPr>
          <p:nvPr/>
        </p:nvPicPr>
        <p:blipFill>
          <a:blip r:embed="rId2" cstate="print"/>
          <a:stretch>
            <a:fillRect/>
          </a:stretch>
        </p:blipFill>
        <p:spPr>
          <a:xfrm>
            <a:off x="5072403" y="3212976"/>
            <a:ext cx="3355410" cy="29546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467544" y="404664"/>
            <a:ext cx="8229600" cy="4954555"/>
          </a:xfrm>
        </p:spPr>
        <p:txBody>
          <a:bodyPr>
            <a:normAutofit/>
          </a:bodyPr>
          <a:lstStyle/>
          <a:p>
            <a:r>
              <a:rPr lang="tr-TR" dirty="0" smtClean="0">
                <a:solidFill>
                  <a:srgbClr val="FF0000"/>
                </a:solidFill>
              </a:rPr>
              <a:t>NELER YAPMALIYIM?</a:t>
            </a:r>
          </a:p>
          <a:p>
            <a:endParaRPr lang="tr-TR" dirty="0" smtClean="0">
              <a:solidFill>
                <a:srgbClr val="FF0000"/>
              </a:solidFill>
            </a:endParaRPr>
          </a:p>
          <a:p>
            <a:r>
              <a:rPr lang="tr-TR" dirty="0" smtClean="0"/>
              <a:t>Olumsuz inançlarımı değiştirmek.</a:t>
            </a:r>
          </a:p>
          <a:p>
            <a:r>
              <a:rPr lang="tr-TR" dirty="0" smtClean="0"/>
              <a:t>Zaman yönetimini öğrenmek</a:t>
            </a:r>
          </a:p>
          <a:p>
            <a:r>
              <a:rPr lang="tr-TR" dirty="0" smtClean="0"/>
              <a:t>Gevşeme nefes egzersizleri</a:t>
            </a:r>
          </a:p>
          <a:p>
            <a:r>
              <a:rPr lang="tr-TR" dirty="0" smtClean="0"/>
              <a:t>Sınav sırasında ya da hemen öncesinde kaygım artıyorsa.Son dakika çalışmaları yapılması, sınavdan önce gevşeme egzersizleri yapılabilmekte, önemli görülen sınavlar öncesi ise  günlük rutinlerimizde büyük değişimler yapılmamalı(uyku süresi, beslenme düzeni)</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395536" y="260648"/>
            <a:ext cx="7796030" cy="2445724"/>
          </a:xfrm>
        </p:spPr>
        <p:txBody>
          <a:bodyPr/>
          <a:lstStyle/>
          <a:p>
            <a:r>
              <a:rPr lang="tr-TR" dirty="0" smtClean="0"/>
              <a:t>Sınavda kaygım çok arttı ne yapabilirim?</a:t>
            </a:r>
          </a:p>
          <a:p>
            <a:r>
              <a:rPr lang="tr-TR" dirty="0" smtClean="0"/>
              <a:t>Sınavı kısa bir süre bırakmak, mola vermek ve çevremdeki kişiler yerine sakinleşme adına bir nesneye bakmak.</a:t>
            </a:r>
          </a:p>
          <a:p>
            <a:r>
              <a:rPr lang="tr-TR" dirty="0" smtClean="0"/>
              <a:t>Nefes egzersizleri yapmak.</a:t>
            </a:r>
          </a:p>
          <a:p>
            <a:endParaRPr lang="tr-TR" dirty="0"/>
          </a:p>
        </p:txBody>
      </p:sp>
      <p:pic>
        <p:nvPicPr>
          <p:cNvPr id="4" name="3 Resim" descr="bdt.jpg"/>
          <p:cNvPicPr>
            <a:picLocks noChangeAspect="1"/>
          </p:cNvPicPr>
          <p:nvPr/>
        </p:nvPicPr>
        <p:blipFill>
          <a:blip r:embed="rId2" cstate="print"/>
          <a:stretch>
            <a:fillRect/>
          </a:stretch>
        </p:blipFill>
        <p:spPr>
          <a:xfrm>
            <a:off x="1763688" y="2706372"/>
            <a:ext cx="6558616" cy="25693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539552" y="188641"/>
            <a:ext cx="4978896" cy="3528392"/>
          </a:xfrm>
        </p:spPr>
        <p:txBody>
          <a:bodyPr>
            <a:normAutofit lnSpcReduction="10000"/>
          </a:bodyPr>
          <a:lstStyle/>
          <a:p>
            <a:endParaRPr lang="tr-TR" b="1" dirty="0" smtClean="0"/>
          </a:p>
          <a:p>
            <a:endParaRPr lang="tr-TR" dirty="0" smtClean="0"/>
          </a:p>
          <a:p>
            <a:r>
              <a:rPr lang="tr-TR" dirty="0" smtClean="0"/>
              <a:t>Başarılı bir sınav sonucu için iyi bir motivasyonun yanında iyi  sınav taktikleri de gerek. Uygulayacağınız bazı küçük taktikler hem sınavınızın daha verimli geçmesini hem de psikolojik olarak sınavda daha iyi hissetmenizi sağlar.</a:t>
            </a:r>
            <a:endParaRPr lang="tr-TR" dirty="0"/>
          </a:p>
        </p:txBody>
      </p:sp>
      <p:pic>
        <p:nvPicPr>
          <p:cNvPr id="4098" name="Picture 2" descr="Sınav Kaygısı Yaşayan Çocuk"/>
          <p:cNvPicPr>
            <a:picLocks noChangeAspect="1" noChangeArrowheads="1"/>
          </p:cNvPicPr>
          <p:nvPr/>
        </p:nvPicPr>
        <p:blipFill>
          <a:blip r:embed="rId2" cstate="print"/>
          <a:srcRect/>
          <a:stretch>
            <a:fillRect/>
          </a:stretch>
        </p:blipFill>
        <p:spPr bwMode="auto">
          <a:xfrm>
            <a:off x="5724128" y="1045737"/>
            <a:ext cx="2964009" cy="24482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5086" y="327802"/>
            <a:ext cx="7797662" cy="1151965"/>
          </a:xfrm>
        </p:spPr>
        <p:txBody>
          <a:bodyPr/>
          <a:lstStyle/>
          <a:p>
            <a:r>
              <a:rPr lang="tr-TR" dirty="0" smtClean="0"/>
              <a:t>           DİKKAT EDELİM</a:t>
            </a:r>
            <a:endParaRPr lang="tr-TR" dirty="0"/>
          </a:p>
        </p:txBody>
      </p:sp>
      <p:sp>
        <p:nvSpPr>
          <p:cNvPr id="2" name="1 İçerik Yer Tutucusu"/>
          <p:cNvSpPr>
            <a:spLocks noGrp="1"/>
          </p:cNvSpPr>
          <p:nvPr>
            <p:ph sz="quarter" idx="13"/>
          </p:nvPr>
        </p:nvSpPr>
        <p:spPr>
          <a:xfrm>
            <a:off x="457200" y="1481328"/>
            <a:ext cx="6059016" cy="4525963"/>
          </a:xfrm>
        </p:spPr>
        <p:txBody>
          <a:bodyPr>
            <a:normAutofit/>
          </a:bodyPr>
          <a:lstStyle/>
          <a:p>
            <a:pPr lvl="0" fontAlgn="base"/>
            <a:r>
              <a:rPr lang="en-US" dirty="0" err="1" smtClean="0"/>
              <a:t>Hiçbir</a:t>
            </a:r>
            <a:r>
              <a:rPr lang="en-US" dirty="0" smtClean="0"/>
              <a:t> </a:t>
            </a:r>
            <a:r>
              <a:rPr lang="en-US" dirty="0" err="1" smtClean="0"/>
              <a:t>soruya</a:t>
            </a:r>
            <a:r>
              <a:rPr lang="en-US" dirty="0" smtClean="0"/>
              <a:t> </a:t>
            </a:r>
            <a:r>
              <a:rPr lang="en-US" dirty="0" err="1" smtClean="0"/>
              <a:t>önyargıyla</a:t>
            </a:r>
            <a:r>
              <a:rPr lang="en-US" dirty="0" smtClean="0"/>
              <a:t> </a:t>
            </a:r>
            <a:r>
              <a:rPr lang="en-US" dirty="0" err="1" smtClean="0"/>
              <a:t>yaklaşmayın</a:t>
            </a:r>
            <a:r>
              <a:rPr lang="en-US" dirty="0" smtClean="0"/>
              <a:t>. </a:t>
            </a:r>
            <a:r>
              <a:rPr lang="en-US" dirty="0" err="1" smtClean="0"/>
              <a:t>Tüm</a:t>
            </a:r>
            <a:r>
              <a:rPr lang="en-US" dirty="0" smtClean="0"/>
              <a:t> </a:t>
            </a:r>
            <a:r>
              <a:rPr lang="en-US" dirty="0" err="1" smtClean="0"/>
              <a:t>soruları</a:t>
            </a:r>
            <a:r>
              <a:rPr lang="en-US" dirty="0" smtClean="0"/>
              <a:t> </a:t>
            </a:r>
            <a:r>
              <a:rPr lang="en-US" dirty="0" err="1" smtClean="0"/>
              <a:t>okuyun</a:t>
            </a:r>
            <a:r>
              <a:rPr lang="en-US" dirty="0" smtClean="0"/>
              <a:t> </a:t>
            </a:r>
            <a:r>
              <a:rPr lang="en-US" dirty="0" err="1" smtClean="0"/>
              <a:t>ve</a:t>
            </a:r>
            <a:r>
              <a:rPr lang="en-US" dirty="0" smtClean="0"/>
              <a:t> </a:t>
            </a:r>
            <a:r>
              <a:rPr lang="en-US" dirty="0" err="1" smtClean="0"/>
              <a:t>çözmeye</a:t>
            </a:r>
            <a:r>
              <a:rPr lang="en-US" dirty="0" smtClean="0"/>
              <a:t> </a:t>
            </a:r>
            <a:r>
              <a:rPr lang="en-US" dirty="0" err="1" smtClean="0"/>
              <a:t>çalışın</a:t>
            </a:r>
            <a:endParaRPr lang="tr-TR" dirty="0" smtClean="0"/>
          </a:p>
          <a:p>
            <a:pPr lvl="0" fontAlgn="base"/>
            <a:endParaRPr lang="tr-TR" dirty="0" smtClean="0"/>
          </a:p>
          <a:p>
            <a:pPr lvl="0" fontAlgn="base"/>
            <a:r>
              <a:rPr lang="en-US" dirty="0" err="1" smtClean="0"/>
              <a:t>Soru</a:t>
            </a:r>
            <a:r>
              <a:rPr lang="en-US" dirty="0" smtClean="0"/>
              <a:t> </a:t>
            </a:r>
            <a:r>
              <a:rPr lang="en-US" dirty="0" err="1" smtClean="0"/>
              <a:t>köklerine</a:t>
            </a:r>
            <a:r>
              <a:rPr lang="en-US" dirty="0" smtClean="0"/>
              <a:t> </a:t>
            </a:r>
            <a:r>
              <a:rPr lang="en-US" dirty="0" err="1" smtClean="0"/>
              <a:t>dikkat</a:t>
            </a:r>
            <a:r>
              <a:rPr lang="en-US" dirty="0" smtClean="0"/>
              <a:t> </a:t>
            </a:r>
            <a:r>
              <a:rPr lang="en-US" dirty="0" err="1" smtClean="0"/>
              <a:t>edin</a:t>
            </a:r>
            <a:r>
              <a:rPr lang="en-US" dirty="0" smtClean="0"/>
              <a:t> “</a:t>
            </a:r>
            <a:r>
              <a:rPr lang="en-US" dirty="0" err="1" smtClean="0"/>
              <a:t>değildir</a:t>
            </a:r>
            <a:r>
              <a:rPr lang="en-US" dirty="0" smtClean="0"/>
              <a:t>”, “</a:t>
            </a:r>
            <a:r>
              <a:rPr lang="en-US" dirty="0" err="1" smtClean="0"/>
              <a:t>olamaz</a:t>
            </a:r>
            <a:r>
              <a:rPr lang="en-US" dirty="0" smtClean="0"/>
              <a:t>”, “</a:t>
            </a:r>
            <a:r>
              <a:rPr lang="en-US" dirty="0" err="1" smtClean="0"/>
              <a:t>yanlıştır</a:t>
            </a:r>
            <a:r>
              <a:rPr lang="en-US" dirty="0" smtClean="0"/>
              <a:t>” </a:t>
            </a:r>
            <a:r>
              <a:rPr lang="en-US" dirty="0" err="1" smtClean="0"/>
              <a:t>gibi</a:t>
            </a:r>
            <a:r>
              <a:rPr lang="en-US" dirty="0" smtClean="0"/>
              <a:t> </a:t>
            </a:r>
            <a:r>
              <a:rPr lang="en-US" dirty="0" err="1" smtClean="0"/>
              <a:t>ifadeleri</a:t>
            </a:r>
            <a:r>
              <a:rPr lang="en-US" dirty="0" smtClean="0"/>
              <a:t> </a:t>
            </a:r>
            <a:r>
              <a:rPr lang="en-US" dirty="0" err="1" smtClean="0"/>
              <a:t>gözden</a:t>
            </a:r>
            <a:r>
              <a:rPr lang="en-US" dirty="0" smtClean="0"/>
              <a:t> </a:t>
            </a:r>
            <a:r>
              <a:rPr lang="en-US" dirty="0" err="1" smtClean="0"/>
              <a:t>kaçırmayın</a:t>
            </a:r>
            <a:r>
              <a:rPr lang="en-US" dirty="0" smtClean="0"/>
              <a:t> </a:t>
            </a:r>
            <a:endParaRPr lang="tr-TR" dirty="0" smtClean="0"/>
          </a:p>
          <a:p>
            <a:pPr lvl="0" fontAlgn="base"/>
            <a:endParaRPr lang="tr-TR" dirty="0" smtClean="0"/>
          </a:p>
          <a:p>
            <a:pPr lvl="0" fontAlgn="base"/>
            <a:r>
              <a:rPr lang="en-US" dirty="0" err="1" smtClean="0"/>
              <a:t>Zor</a:t>
            </a:r>
            <a:r>
              <a:rPr lang="en-US" dirty="0" smtClean="0"/>
              <a:t> </a:t>
            </a:r>
            <a:r>
              <a:rPr lang="en-US" dirty="0" err="1" smtClean="0"/>
              <a:t>sorulara</a:t>
            </a:r>
            <a:r>
              <a:rPr lang="en-US" dirty="0" smtClean="0"/>
              <a:t> </a:t>
            </a:r>
            <a:r>
              <a:rPr lang="en-US" dirty="0" err="1" smtClean="0"/>
              <a:t>üzerinde</a:t>
            </a:r>
            <a:r>
              <a:rPr lang="en-US" dirty="0" smtClean="0"/>
              <a:t> </a:t>
            </a:r>
            <a:r>
              <a:rPr lang="en-US" dirty="0" err="1" smtClean="0"/>
              <a:t>fazla</a:t>
            </a:r>
            <a:r>
              <a:rPr lang="en-US" dirty="0" smtClean="0"/>
              <a:t> </a:t>
            </a:r>
            <a:r>
              <a:rPr lang="en-US" dirty="0" err="1" smtClean="0"/>
              <a:t>vakit</a:t>
            </a:r>
            <a:r>
              <a:rPr lang="en-US" dirty="0" smtClean="0"/>
              <a:t> </a:t>
            </a:r>
            <a:r>
              <a:rPr lang="en-US" dirty="0" err="1" smtClean="0"/>
              <a:t>kaybetmeyin</a:t>
            </a:r>
            <a:r>
              <a:rPr lang="en-US" dirty="0" smtClean="0"/>
              <a:t>. </a:t>
            </a:r>
            <a:r>
              <a:rPr lang="en-US" dirty="0" err="1" smtClean="0"/>
              <a:t>Fakat</a:t>
            </a:r>
            <a:r>
              <a:rPr lang="en-US" dirty="0" smtClean="0"/>
              <a:t> </a:t>
            </a:r>
            <a:r>
              <a:rPr lang="en-US" dirty="0" err="1" smtClean="0"/>
              <a:t>bazen</a:t>
            </a:r>
            <a:r>
              <a:rPr lang="en-US" dirty="0" smtClean="0"/>
              <a:t> </a:t>
            </a:r>
            <a:r>
              <a:rPr lang="en-US" dirty="0" err="1" smtClean="0"/>
              <a:t>zor</a:t>
            </a:r>
            <a:r>
              <a:rPr lang="en-US" dirty="0" smtClean="0"/>
              <a:t> </a:t>
            </a:r>
            <a:r>
              <a:rPr lang="en-US" dirty="0" err="1" smtClean="0"/>
              <a:t>ve</a:t>
            </a:r>
            <a:r>
              <a:rPr lang="en-US" dirty="0" smtClean="0"/>
              <a:t> </a:t>
            </a:r>
            <a:r>
              <a:rPr lang="en-US" dirty="0" err="1" smtClean="0"/>
              <a:t>karmaşık</a:t>
            </a:r>
            <a:r>
              <a:rPr lang="en-US" dirty="0" smtClean="0"/>
              <a:t> </a:t>
            </a:r>
            <a:r>
              <a:rPr lang="en-US" dirty="0" err="1" smtClean="0"/>
              <a:t>görünen</a:t>
            </a:r>
            <a:r>
              <a:rPr lang="en-US" dirty="0" smtClean="0"/>
              <a:t> </a:t>
            </a:r>
            <a:r>
              <a:rPr lang="en-US" dirty="0" err="1" smtClean="0"/>
              <a:t>soruların</a:t>
            </a:r>
            <a:r>
              <a:rPr lang="en-US" dirty="0" smtClean="0"/>
              <a:t> </a:t>
            </a:r>
            <a:r>
              <a:rPr lang="en-US" dirty="0" err="1" smtClean="0"/>
              <a:t>cevaplarının</a:t>
            </a:r>
            <a:r>
              <a:rPr lang="en-US" dirty="0" smtClean="0"/>
              <a:t> </a:t>
            </a:r>
            <a:r>
              <a:rPr lang="en-US" dirty="0" err="1" smtClean="0"/>
              <a:t>çok</a:t>
            </a:r>
            <a:r>
              <a:rPr lang="en-US" dirty="0" smtClean="0"/>
              <a:t> </a:t>
            </a:r>
            <a:r>
              <a:rPr lang="en-US" dirty="0" err="1" smtClean="0"/>
              <a:t>basit</a:t>
            </a:r>
            <a:r>
              <a:rPr lang="en-US" dirty="0" smtClean="0"/>
              <a:t> </a:t>
            </a:r>
            <a:r>
              <a:rPr lang="en-US" dirty="0" err="1" smtClean="0"/>
              <a:t>olabileceğini</a:t>
            </a:r>
            <a:r>
              <a:rPr lang="en-US" dirty="0" smtClean="0"/>
              <a:t> de </a:t>
            </a:r>
            <a:r>
              <a:rPr lang="en-US" dirty="0" err="1" smtClean="0"/>
              <a:t>unutmayın</a:t>
            </a:r>
            <a:r>
              <a:rPr lang="en-US" dirty="0" smtClean="0"/>
              <a:t>.</a:t>
            </a:r>
            <a:endParaRPr lang="tr-TR" dirty="0" smtClean="0"/>
          </a:p>
          <a:p>
            <a:endParaRPr lang="tr-TR" dirty="0" smtClean="0"/>
          </a:p>
          <a:p>
            <a:endParaRPr lang="tr-TR" dirty="0"/>
          </a:p>
        </p:txBody>
      </p:sp>
      <p:pic>
        <p:nvPicPr>
          <p:cNvPr id="3074" name="Picture 2" descr="Alguna pregunta png » PNG Image"/>
          <p:cNvPicPr>
            <a:picLocks noChangeAspect="1" noChangeArrowheads="1"/>
          </p:cNvPicPr>
          <p:nvPr/>
        </p:nvPicPr>
        <p:blipFill>
          <a:blip r:embed="rId2" cstate="print"/>
          <a:srcRect/>
          <a:stretch>
            <a:fillRect/>
          </a:stretch>
        </p:blipFill>
        <p:spPr bwMode="auto">
          <a:xfrm>
            <a:off x="6012160" y="2276872"/>
            <a:ext cx="2857500" cy="28575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457200" y="620688"/>
            <a:ext cx="8229600" cy="5386603"/>
          </a:xfrm>
        </p:spPr>
        <p:txBody>
          <a:bodyPr>
            <a:normAutofit/>
          </a:bodyPr>
          <a:lstStyle/>
          <a:p>
            <a:pPr lvl="0" fontAlgn="base"/>
            <a:endParaRPr lang="tr-TR" b="1" dirty="0" smtClean="0"/>
          </a:p>
          <a:p>
            <a:pPr lvl="0" fontAlgn="base"/>
            <a:r>
              <a:rPr lang="en-US" dirty="0" err="1" smtClean="0"/>
              <a:t>Zor</a:t>
            </a:r>
            <a:r>
              <a:rPr lang="en-US" dirty="0" smtClean="0"/>
              <a:t> </a:t>
            </a:r>
            <a:r>
              <a:rPr lang="en-US" dirty="0" err="1" smtClean="0"/>
              <a:t>sorulara</a:t>
            </a:r>
            <a:r>
              <a:rPr lang="en-US" dirty="0" smtClean="0"/>
              <a:t> </a:t>
            </a:r>
            <a:r>
              <a:rPr lang="en-US" dirty="0" err="1" smtClean="0"/>
              <a:t>üzerinde</a:t>
            </a:r>
            <a:r>
              <a:rPr lang="en-US" dirty="0" smtClean="0"/>
              <a:t> </a:t>
            </a:r>
            <a:r>
              <a:rPr lang="en-US" dirty="0" err="1" smtClean="0"/>
              <a:t>fazla</a:t>
            </a:r>
            <a:r>
              <a:rPr lang="en-US" dirty="0" smtClean="0"/>
              <a:t> </a:t>
            </a:r>
            <a:r>
              <a:rPr lang="en-US" dirty="0" err="1" smtClean="0"/>
              <a:t>vakit</a:t>
            </a:r>
            <a:r>
              <a:rPr lang="en-US" dirty="0" smtClean="0"/>
              <a:t> </a:t>
            </a:r>
            <a:r>
              <a:rPr lang="en-US" dirty="0" err="1" smtClean="0"/>
              <a:t>kaybetmeyin</a:t>
            </a:r>
            <a:r>
              <a:rPr lang="en-US" dirty="0" smtClean="0"/>
              <a:t>. </a:t>
            </a:r>
            <a:r>
              <a:rPr lang="en-US" dirty="0" err="1" smtClean="0"/>
              <a:t>Fakat</a:t>
            </a:r>
            <a:r>
              <a:rPr lang="en-US" dirty="0" smtClean="0"/>
              <a:t> </a:t>
            </a:r>
            <a:r>
              <a:rPr lang="en-US" dirty="0" err="1" smtClean="0"/>
              <a:t>bazen</a:t>
            </a:r>
            <a:r>
              <a:rPr lang="en-US" dirty="0" smtClean="0"/>
              <a:t> </a:t>
            </a:r>
            <a:r>
              <a:rPr lang="en-US" dirty="0" err="1" smtClean="0"/>
              <a:t>zor</a:t>
            </a:r>
            <a:r>
              <a:rPr lang="en-US" dirty="0" smtClean="0"/>
              <a:t> </a:t>
            </a:r>
            <a:r>
              <a:rPr lang="en-US" dirty="0" err="1" smtClean="0"/>
              <a:t>ve</a:t>
            </a:r>
            <a:r>
              <a:rPr lang="en-US" dirty="0" smtClean="0"/>
              <a:t> </a:t>
            </a:r>
            <a:r>
              <a:rPr lang="en-US" dirty="0" err="1" smtClean="0"/>
              <a:t>karmaşık</a:t>
            </a:r>
            <a:r>
              <a:rPr lang="en-US" dirty="0" smtClean="0"/>
              <a:t> </a:t>
            </a:r>
            <a:r>
              <a:rPr lang="en-US" dirty="0" err="1" smtClean="0"/>
              <a:t>görünen</a:t>
            </a:r>
            <a:r>
              <a:rPr lang="en-US" dirty="0" smtClean="0"/>
              <a:t> </a:t>
            </a:r>
            <a:r>
              <a:rPr lang="en-US" dirty="0" err="1" smtClean="0"/>
              <a:t>soruların</a:t>
            </a:r>
            <a:r>
              <a:rPr lang="en-US" dirty="0" smtClean="0"/>
              <a:t> </a:t>
            </a:r>
            <a:r>
              <a:rPr lang="en-US" dirty="0" err="1" smtClean="0"/>
              <a:t>cevaplarının</a:t>
            </a:r>
            <a:r>
              <a:rPr lang="en-US" dirty="0" smtClean="0"/>
              <a:t> </a:t>
            </a:r>
            <a:r>
              <a:rPr lang="en-US" dirty="0" err="1" smtClean="0"/>
              <a:t>çok</a:t>
            </a:r>
            <a:r>
              <a:rPr lang="en-US" dirty="0" smtClean="0"/>
              <a:t> </a:t>
            </a:r>
            <a:r>
              <a:rPr lang="en-US" dirty="0" err="1" smtClean="0"/>
              <a:t>basit</a:t>
            </a:r>
            <a:r>
              <a:rPr lang="en-US" dirty="0" smtClean="0"/>
              <a:t> </a:t>
            </a:r>
            <a:r>
              <a:rPr lang="en-US" dirty="0" err="1" smtClean="0"/>
              <a:t>olabileceğini</a:t>
            </a:r>
            <a:r>
              <a:rPr lang="en-US" dirty="0" smtClean="0"/>
              <a:t> de </a:t>
            </a:r>
            <a:r>
              <a:rPr lang="en-US" dirty="0" err="1" smtClean="0"/>
              <a:t>unutmayın</a:t>
            </a:r>
            <a:r>
              <a:rPr lang="en-US" dirty="0" smtClean="0"/>
              <a:t>.</a:t>
            </a:r>
            <a:endParaRPr lang="tr-TR" dirty="0" smtClean="0"/>
          </a:p>
          <a:p>
            <a:pPr lvl="0" fontAlgn="base"/>
            <a:endParaRPr lang="tr-TR" dirty="0" smtClean="0"/>
          </a:p>
          <a:p>
            <a:pPr lvl="0" fontAlgn="base"/>
            <a:r>
              <a:rPr lang="en-US" dirty="0" err="1" smtClean="0"/>
              <a:t>Bazı</a:t>
            </a:r>
            <a:r>
              <a:rPr lang="en-US" dirty="0" smtClean="0"/>
              <a:t> </a:t>
            </a:r>
            <a:r>
              <a:rPr lang="en-US" dirty="0" err="1" smtClean="0"/>
              <a:t>sorularda</a:t>
            </a:r>
            <a:r>
              <a:rPr lang="en-US" dirty="0" smtClean="0"/>
              <a:t>, </a:t>
            </a:r>
            <a:r>
              <a:rPr lang="en-US" dirty="0" err="1" smtClean="0"/>
              <a:t>soruda</a:t>
            </a:r>
            <a:r>
              <a:rPr lang="en-US" dirty="0" smtClean="0"/>
              <a:t> </a:t>
            </a:r>
            <a:r>
              <a:rPr lang="en-US" dirty="0" err="1" smtClean="0"/>
              <a:t>verilenlerden</a:t>
            </a:r>
            <a:r>
              <a:rPr lang="en-US" dirty="0" smtClean="0"/>
              <a:t> </a:t>
            </a:r>
            <a:r>
              <a:rPr lang="en-US" dirty="0" err="1" smtClean="0"/>
              <a:t>cevaba</a:t>
            </a:r>
            <a:r>
              <a:rPr lang="en-US" dirty="0" smtClean="0"/>
              <a:t> </a:t>
            </a:r>
            <a:r>
              <a:rPr lang="en-US" dirty="0" err="1" smtClean="0"/>
              <a:t>gidemiyorsanız</a:t>
            </a:r>
            <a:r>
              <a:rPr lang="en-US" dirty="0" smtClean="0"/>
              <a:t>, </a:t>
            </a:r>
            <a:r>
              <a:rPr lang="en-US" dirty="0" err="1" smtClean="0"/>
              <a:t>şıkları</a:t>
            </a:r>
            <a:r>
              <a:rPr lang="en-US" dirty="0" smtClean="0"/>
              <a:t> </a:t>
            </a:r>
            <a:r>
              <a:rPr lang="en-US" dirty="0" err="1" smtClean="0"/>
              <a:t>kullanarak</a:t>
            </a:r>
            <a:r>
              <a:rPr lang="en-US" dirty="0" smtClean="0"/>
              <a:t> </a:t>
            </a:r>
            <a:r>
              <a:rPr lang="en-US" dirty="0" err="1" smtClean="0"/>
              <a:t>cevaba</a:t>
            </a:r>
            <a:r>
              <a:rPr lang="en-US" dirty="0" smtClean="0"/>
              <a:t> </a:t>
            </a:r>
            <a:r>
              <a:rPr lang="en-US" dirty="0" err="1" smtClean="0"/>
              <a:t>ulaşmaya</a:t>
            </a:r>
            <a:r>
              <a:rPr lang="en-US" dirty="0" smtClean="0"/>
              <a:t> </a:t>
            </a:r>
            <a:r>
              <a:rPr lang="en-US" dirty="0" err="1" smtClean="0"/>
              <a:t>çalışın</a:t>
            </a:r>
            <a:r>
              <a:rPr lang="en-US" dirty="0" smtClean="0"/>
              <a:t>. </a:t>
            </a:r>
            <a:endParaRPr lang="tr-TR" dirty="0" smtClean="0"/>
          </a:p>
          <a:p>
            <a:pPr lvl="0" fontAlgn="base"/>
            <a:endParaRPr lang="tr-TR" dirty="0" smtClean="0"/>
          </a:p>
          <a:p>
            <a:pPr lvl="0" fontAlgn="base"/>
            <a:r>
              <a:rPr lang="en-US" dirty="0" err="1" smtClean="0"/>
              <a:t>Cevapları</a:t>
            </a:r>
            <a:r>
              <a:rPr lang="en-US" dirty="0" smtClean="0"/>
              <a:t> </a:t>
            </a:r>
            <a:r>
              <a:rPr lang="en-US" dirty="0" err="1" smtClean="0"/>
              <a:t>optik</a:t>
            </a:r>
            <a:r>
              <a:rPr lang="en-US" dirty="0" smtClean="0"/>
              <a:t> forma </a:t>
            </a:r>
            <a:r>
              <a:rPr lang="en-US" dirty="0" err="1" smtClean="0"/>
              <a:t>geçirmeyi</a:t>
            </a:r>
            <a:r>
              <a:rPr lang="en-US" dirty="0" smtClean="0"/>
              <a:t>, </a:t>
            </a:r>
            <a:r>
              <a:rPr lang="en-US" dirty="0" err="1" smtClean="0"/>
              <a:t>işlemi</a:t>
            </a:r>
            <a:r>
              <a:rPr lang="en-US" dirty="0" smtClean="0"/>
              <a:t> </a:t>
            </a:r>
            <a:r>
              <a:rPr lang="en-US" dirty="0" err="1" smtClean="0"/>
              <a:t>bitirdikten</a:t>
            </a:r>
            <a:r>
              <a:rPr lang="en-US" dirty="0" smtClean="0"/>
              <a:t> </a:t>
            </a:r>
            <a:r>
              <a:rPr lang="en-US" dirty="0" err="1" smtClean="0"/>
              <a:t>hemen</a:t>
            </a:r>
            <a:r>
              <a:rPr lang="en-US" dirty="0" smtClean="0"/>
              <a:t> </a:t>
            </a:r>
            <a:r>
              <a:rPr lang="en-US" dirty="0" err="1" smtClean="0"/>
              <a:t>sonra</a:t>
            </a:r>
            <a:r>
              <a:rPr lang="en-US" dirty="0" smtClean="0"/>
              <a:t> </a:t>
            </a:r>
            <a:r>
              <a:rPr lang="en-US" dirty="0" err="1" smtClean="0"/>
              <a:t>yapın</a:t>
            </a:r>
            <a:r>
              <a:rPr lang="en-US" dirty="0" smtClean="0"/>
              <a:t>. </a:t>
            </a:r>
            <a:r>
              <a:rPr lang="en-US" dirty="0" err="1" smtClean="0"/>
              <a:t>Aksi</a:t>
            </a:r>
            <a:r>
              <a:rPr lang="en-US" dirty="0" smtClean="0"/>
              <a:t> </a:t>
            </a:r>
            <a:r>
              <a:rPr lang="en-US" dirty="0" err="1" smtClean="0"/>
              <a:t>durumda</a:t>
            </a:r>
            <a:r>
              <a:rPr lang="en-US" dirty="0" smtClean="0"/>
              <a:t> ‘KAYDIRMA’ </a:t>
            </a:r>
            <a:r>
              <a:rPr lang="en-US" dirty="0" err="1" smtClean="0"/>
              <a:t>yapabilirsiniz</a:t>
            </a:r>
            <a:r>
              <a:rPr lang="en-US" dirty="0" smtClean="0"/>
              <a:t>. </a:t>
            </a:r>
            <a:endParaRPr lang="tr-TR" dirty="0" smtClean="0"/>
          </a:p>
          <a:p>
            <a:endParaRPr lang="tr-TR" dirty="0"/>
          </a:p>
        </p:txBody>
      </p:sp>
      <p:pic>
        <p:nvPicPr>
          <p:cNvPr id="2050" name="Picture 2" descr="C:\Users\10\AppData\Local\Microsoft\Windows\INetCache\IE\YY4O13R0\warning-34621_960_720[1].png"/>
          <p:cNvPicPr>
            <a:picLocks noChangeAspect="1" noChangeArrowheads="1"/>
          </p:cNvPicPr>
          <p:nvPr/>
        </p:nvPicPr>
        <p:blipFill>
          <a:blip r:embed="rId2" cstate="print"/>
          <a:srcRect/>
          <a:stretch>
            <a:fillRect/>
          </a:stretch>
        </p:blipFill>
        <p:spPr bwMode="auto">
          <a:xfrm>
            <a:off x="251520" y="72936"/>
            <a:ext cx="1135064" cy="10955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395536" y="476672"/>
            <a:ext cx="8229600" cy="4450499"/>
          </a:xfrm>
        </p:spPr>
        <p:txBody>
          <a:bodyPr/>
          <a:lstStyle/>
          <a:p>
            <a:pPr lvl="0" fontAlgn="base"/>
            <a:r>
              <a:rPr lang="en-US" dirty="0" err="1" smtClean="0"/>
              <a:t>Bütün</a:t>
            </a:r>
            <a:r>
              <a:rPr lang="en-US" dirty="0" smtClean="0"/>
              <a:t> </a:t>
            </a:r>
            <a:r>
              <a:rPr lang="en-US" dirty="0" err="1" smtClean="0"/>
              <a:t>şıkları</a:t>
            </a:r>
            <a:r>
              <a:rPr lang="en-US" dirty="0" smtClean="0"/>
              <a:t> </a:t>
            </a:r>
            <a:r>
              <a:rPr lang="en-US" dirty="0" err="1" smtClean="0"/>
              <a:t>okumadan</a:t>
            </a:r>
            <a:r>
              <a:rPr lang="en-US" dirty="0" smtClean="0"/>
              <a:t> </a:t>
            </a:r>
            <a:r>
              <a:rPr lang="en-US" dirty="0" err="1" smtClean="0"/>
              <a:t>cevabı</a:t>
            </a:r>
            <a:r>
              <a:rPr lang="en-US" dirty="0" smtClean="0"/>
              <a:t> </a:t>
            </a:r>
            <a:r>
              <a:rPr lang="en-US" dirty="0" err="1" smtClean="0"/>
              <a:t>işaretlemeyin</a:t>
            </a:r>
            <a:r>
              <a:rPr lang="en-US" dirty="0" smtClean="0"/>
              <a:t>. </a:t>
            </a:r>
            <a:r>
              <a:rPr lang="en-US" dirty="0" err="1" smtClean="0"/>
              <a:t>Daha</a:t>
            </a:r>
            <a:r>
              <a:rPr lang="en-US" dirty="0" smtClean="0"/>
              <a:t> </a:t>
            </a:r>
            <a:r>
              <a:rPr lang="en-US" dirty="0" err="1" smtClean="0"/>
              <a:t>doğru</a:t>
            </a:r>
            <a:r>
              <a:rPr lang="en-US" dirty="0" smtClean="0"/>
              <a:t> </a:t>
            </a:r>
            <a:r>
              <a:rPr lang="en-US" dirty="0" err="1" smtClean="0"/>
              <a:t>bir</a:t>
            </a:r>
            <a:r>
              <a:rPr lang="en-US" dirty="0" smtClean="0"/>
              <a:t> </a:t>
            </a:r>
            <a:r>
              <a:rPr lang="en-US" dirty="0" err="1" smtClean="0"/>
              <a:t>cevap</a:t>
            </a:r>
            <a:r>
              <a:rPr lang="en-US" dirty="0" smtClean="0"/>
              <a:t> </a:t>
            </a:r>
            <a:r>
              <a:rPr lang="en-US" dirty="0" err="1" smtClean="0"/>
              <a:t>diğer</a:t>
            </a:r>
            <a:r>
              <a:rPr lang="en-US" dirty="0" smtClean="0"/>
              <a:t> </a:t>
            </a:r>
            <a:r>
              <a:rPr lang="en-US" dirty="0" err="1" smtClean="0"/>
              <a:t>şıklarda</a:t>
            </a:r>
            <a:r>
              <a:rPr lang="en-US" dirty="0" smtClean="0"/>
              <a:t> </a:t>
            </a:r>
            <a:r>
              <a:rPr lang="en-US" dirty="0" err="1" smtClean="0"/>
              <a:t>olabilir</a:t>
            </a:r>
            <a:r>
              <a:rPr lang="en-US" dirty="0" smtClean="0"/>
              <a:t>. </a:t>
            </a:r>
            <a:endParaRPr lang="tr-TR" dirty="0" smtClean="0"/>
          </a:p>
          <a:p>
            <a:pPr lvl="0" fontAlgn="base"/>
            <a:endParaRPr lang="tr-TR" dirty="0" smtClean="0"/>
          </a:p>
          <a:p>
            <a:r>
              <a:rPr lang="en-US" dirty="0" smtClean="0"/>
              <a:t> </a:t>
            </a:r>
            <a:r>
              <a:rPr lang="en-US" dirty="0" err="1" smtClean="0"/>
              <a:t>Kısa</a:t>
            </a:r>
            <a:r>
              <a:rPr lang="en-US" dirty="0" smtClean="0"/>
              <a:t> </a:t>
            </a:r>
            <a:r>
              <a:rPr lang="en-US" dirty="0" err="1" smtClean="0"/>
              <a:t>sorular</a:t>
            </a:r>
            <a:r>
              <a:rPr lang="en-US" dirty="0" smtClean="0"/>
              <a:t> </a:t>
            </a:r>
            <a:r>
              <a:rPr lang="en-US" dirty="0" err="1" smtClean="0"/>
              <a:t>kolay</a:t>
            </a:r>
            <a:r>
              <a:rPr lang="en-US" dirty="0" smtClean="0"/>
              <a:t>, </a:t>
            </a:r>
            <a:r>
              <a:rPr lang="en-US" dirty="0" err="1" smtClean="0"/>
              <a:t>uzun</a:t>
            </a:r>
            <a:r>
              <a:rPr lang="en-US" dirty="0" smtClean="0"/>
              <a:t> </a:t>
            </a:r>
            <a:r>
              <a:rPr lang="en-US" dirty="0" err="1" smtClean="0"/>
              <a:t>sorular</a:t>
            </a:r>
            <a:r>
              <a:rPr lang="en-US" dirty="0" smtClean="0"/>
              <a:t> </a:t>
            </a:r>
            <a:r>
              <a:rPr lang="en-US" dirty="0" err="1" smtClean="0"/>
              <a:t>zordur</a:t>
            </a:r>
            <a:r>
              <a:rPr lang="en-US" dirty="0" smtClean="0"/>
              <a:t> </a:t>
            </a:r>
            <a:r>
              <a:rPr lang="en-US" dirty="0" err="1" smtClean="0"/>
              <a:t>önyargısıyla</a:t>
            </a:r>
            <a:r>
              <a:rPr lang="en-US" dirty="0" smtClean="0"/>
              <a:t> </a:t>
            </a:r>
            <a:r>
              <a:rPr lang="en-US" dirty="0" err="1" smtClean="0"/>
              <a:t>soruya</a:t>
            </a:r>
            <a:r>
              <a:rPr lang="en-US" dirty="0" smtClean="0"/>
              <a:t> </a:t>
            </a:r>
            <a:r>
              <a:rPr lang="en-US" dirty="0" err="1" smtClean="0"/>
              <a:t>yaklaşmayın</a:t>
            </a:r>
            <a:r>
              <a:rPr lang="en-US" dirty="0" smtClean="0"/>
              <a:t>.</a:t>
            </a:r>
            <a:endParaRPr lang="tr-TR" dirty="0" smtClean="0"/>
          </a:p>
          <a:p>
            <a:endParaRPr lang="tr-TR" dirty="0" smtClean="0"/>
          </a:p>
          <a:p>
            <a:r>
              <a:rPr lang="en-US" dirty="0" smtClean="0"/>
              <a:t>Her </a:t>
            </a:r>
            <a:r>
              <a:rPr lang="en-US" dirty="0" err="1" smtClean="0"/>
              <a:t>testte</a:t>
            </a:r>
            <a:r>
              <a:rPr lang="en-US" dirty="0" smtClean="0"/>
              <a:t> </a:t>
            </a:r>
            <a:r>
              <a:rPr lang="en-US" dirty="0" err="1" smtClean="0"/>
              <a:t>cevaplayamayacağınız</a:t>
            </a:r>
            <a:r>
              <a:rPr lang="en-US" dirty="0" smtClean="0"/>
              <a:t> </a:t>
            </a:r>
            <a:endParaRPr lang="tr-TR" dirty="0" smtClean="0"/>
          </a:p>
          <a:p>
            <a:r>
              <a:rPr lang="en-US" dirty="0" err="1" smtClean="0"/>
              <a:t>kadar</a:t>
            </a:r>
            <a:r>
              <a:rPr lang="en-US" dirty="0" smtClean="0"/>
              <a:t> </a:t>
            </a:r>
            <a:r>
              <a:rPr lang="en-US" dirty="0" err="1" smtClean="0"/>
              <a:t>zor</a:t>
            </a:r>
            <a:r>
              <a:rPr lang="en-US" dirty="0" smtClean="0"/>
              <a:t> </a:t>
            </a:r>
            <a:r>
              <a:rPr lang="en-US" dirty="0" err="1" smtClean="0"/>
              <a:t>olan</a:t>
            </a:r>
            <a:r>
              <a:rPr lang="en-US" dirty="0" smtClean="0"/>
              <a:t> </a:t>
            </a:r>
            <a:r>
              <a:rPr lang="en-US" dirty="0" err="1" smtClean="0"/>
              <a:t>sorular</a:t>
            </a:r>
            <a:r>
              <a:rPr lang="en-US" dirty="0" smtClean="0"/>
              <a:t> </a:t>
            </a:r>
            <a:r>
              <a:rPr lang="en-US" dirty="0" err="1" smtClean="0"/>
              <a:t>bulunabilir</a:t>
            </a:r>
            <a:r>
              <a:rPr lang="en-US" dirty="0" smtClean="0"/>
              <a:t>. Bu tip </a:t>
            </a:r>
            <a:r>
              <a:rPr lang="en-US" dirty="0" err="1" smtClean="0"/>
              <a:t>soruların</a:t>
            </a:r>
            <a:r>
              <a:rPr lang="en-US" dirty="0" smtClean="0"/>
              <a:t> </a:t>
            </a:r>
            <a:r>
              <a:rPr lang="en-US" dirty="0" err="1" smtClean="0"/>
              <a:t>moralinizi</a:t>
            </a:r>
            <a:r>
              <a:rPr lang="en-US" dirty="0" smtClean="0"/>
              <a:t> </a:t>
            </a:r>
            <a:r>
              <a:rPr lang="en-US" dirty="0" err="1" smtClean="0"/>
              <a:t>bozmasına</a:t>
            </a:r>
            <a:r>
              <a:rPr lang="en-US" dirty="0" smtClean="0"/>
              <a:t> </a:t>
            </a:r>
            <a:r>
              <a:rPr lang="en-US" dirty="0" err="1" smtClean="0"/>
              <a:t>izin</a:t>
            </a:r>
            <a:r>
              <a:rPr lang="en-US" dirty="0" smtClean="0"/>
              <a:t> </a:t>
            </a:r>
            <a:r>
              <a:rPr lang="en-US" dirty="0" err="1" smtClean="0"/>
              <a:t>vermeyin</a:t>
            </a:r>
            <a:r>
              <a:rPr lang="en-US" dirty="0" smtClean="0"/>
              <a:t>. </a:t>
            </a:r>
            <a:endParaRPr lang="tr-TR" dirty="0" smtClean="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548680"/>
            <a:ext cx="2962672" cy="4680520"/>
          </a:xfrm>
        </p:spPr>
        <p:txBody>
          <a:bodyPr>
            <a:normAutofit/>
          </a:bodyPr>
          <a:lstStyle/>
          <a:p>
            <a:r>
              <a:rPr lang="tr-TR" dirty="0" smtClean="0"/>
              <a:t>  </a:t>
            </a:r>
            <a:r>
              <a:rPr lang="tr-TR" sz="6000" dirty="0" smtClean="0">
                <a:latin typeface="ALFABET98" pitchFamily="2" charset="0"/>
              </a:rPr>
              <a:t>BAŞARI İÇİN GÜÇ    SENDE </a:t>
            </a:r>
            <a:endParaRPr lang="tr-TR" sz="6000" dirty="0">
              <a:latin typeface="ALFABET98" pitchFamily="2" charset="0"/>
            </a:endParaRPr>
          </a:p>
        </p:txBody>
      </p:sp>
      <p:pic>
        <p:nvPicPr>
          <p:cNvPr id="37890" name="Picture 2" descr="C:\Users\10\Desktop\k_10141732_e-motivasyon.net-sinav-motivasyonu_.jpg"/>
          <p:cNvPicPr>
            <a:picLocks noGrp="1" noChangeAspect="1" noChangeArrowheads="1"/>
          </p:cNvPicPr>
          <p:nvPr>
            <p:ph sz="quarter" idx="13"/>
          </p:nvPr>
        </p:nvPicPr>
        <p:blipFill>
          <a:blip r:embed="rId2" cstate="print"/>
          <a:srcRect/>
          <a:stretch>
            <a:fillRect/>
          </a:stretch>
        </p:blipFill>
        <p:spPr bwMode="auto">
          <a:xfrm>
            <a:off x="4211960" y="1052736"/>
            <a:ext cx="4320480" cy="457841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10\Desktop\yazarlarin-kendini-motive-ettigi-cumleler_574959.jpg"/>
          <p:cNvPicPr>
            <a:picLocks noGrp="1" noChangeAspect="1" noChangeArrowheads="1"/>
          </p:cNvPicPr>
          <p:nvPr>
            <p:ph sz="quarter" idx="13"/>
          </p:nvPr>
        </p:nvPicPr>
        <p:blipFill>
          <a:blip r:embed="rId2" cstate="print"/>
          <a:srcRect b="32099"/>
          <a:stretch>
            <a:fillRect/>
          </a:stretch>
        </p:blipFill>
        <p:spPr bwMode="auto">
          <a:xfrm>
            <a:off x="-1" y="0"/>
            <a:ext cx="9297047"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404664"/>
            <a:ext cx="5832648" cy="720080"/>
          </a:xfrm>
        </p:spPr>
        <p:txBody>
          <a:bodyPr>
            <a:normAutofit fontScale="90000"/>
          </a:bodyPr>
          <a:lstStyle/>
          <a:p>
            <a:r>
              <a:rPr lang="tr-TR" sz="4400" dirty="0" smtClean="0">
                <a:solidFill>
                  <a:srgbClr val="FF0000"/>
                </a:solidFill>
              </a:rPr>
              <a:t>   </a:t>
            </a:r>
            <a:br>
              <a:rPr lang="tr-TR" sz="4400" dirty="0" smtClean="0">
                <a:solidFill>
                  <a:srgbClr val="FF0000"/>
                </a:solidFill>
              </a:rPr>
            </a:br>
            <a:r>
              <a:rPr lang="tr-TR" sz="4400" dirty="0" smtClean="0">
                <a:solidFill>
                  <a:srgbClr val="FF0000"/>
                </a:solidFill>
              </a:rPr>
              <a:t>   SINAVDA ZAMAN YÖNETİMİ</a:t>
            </a:r>
            <a:br>
              <a:rPr lang="tr-TR" sz="4400" dirty="0" smtClean="0">
                <a:solidFill>
                  <a:srgbClr val="FF0000"/>
                </a:solidFill>
              </a:rPr>
            </a:br>
            <a:endParaRPr lang="tr-TR" dirty="0">
              <a:solidFill>
                <a:schemeClr val="tx1"/>
              </a:solidFill>
            </a:endParaRPr>
          </a:p>
        </p:txBody>
      </p:sp>
      <p:sp>
        <p:nvSpPr>
          <p:cNvPr id="3" name="2 İçerik Yer Tutucusu"/>
          <p:cNvSpPr>
            <a:spLocks noGrp="1"/>
          </p:cNvSpPr>
          <p:nvPr>
            <p:ph sz="quarter" idx="13"/>
          </p:nvPr>
        </p:nvSpPr>
        <p:spPr>
          <a:xfrm>
            <a:off x="0" y="1844824"/>
            <a:ext cx="5616624" cy="4525963"/>
          </a:xfrm>
        </p:spPr>
        <p:txBody>
          <a:bodyPr>
            <a:normAutofit/>
          </a:bodyPr>
          <a:lstStyle/>
          <a:p>
            <a:pPr>
              <a:buNone/>
            </a:pPr>
            <a:r>
              <a:rPr lang="tr-TR" sz="2800" dirty="0" smtClean="0"/>
              <a:t>	</a:t>
            </a:r>
          </a:p>
          <a:p>
            <a:pPr>
              <a:buNone/>
            </a:pPr>
            <a:r>
              <a:rPr lang="tr-TR" sz="2800" dirty="0" smtClean="0"/>
              <a:t>   Sınav anında önemli olan verilen süre  içinde soruları çözmektir. </a:t>
            </a:r>
            <a:br>
              <a:rPr lang="tr-TR" sz="2800" dirty="0" smtClean="0"/>
            </a:br>
            <a:r>
              <a:rPr lang="tr-TR" sz="2800" dirty="0" smtClean="0"/>
              <a:t/>
            </a:r>
            <a:br>
              <a:rPr lang="tr-TR" sz="2800" dirty="0" smtClean="0"/>
            </a:br>
            <a:endParaRPr lang="tr-TR" dirty="0"/>
          </a:p>
        </p:txBody>
      </p:sp>
      <p:pic>
        <p:nvPicPr>
          <p:cNvPr id="1026" name="Picture 2" descr="C:\Users\10\Desktop\42121f00ffc451d0c288e11c1f28cbd4_XL.jpg"/>
          <p:cNvPicPr>
            <a:picLocks noChangeAspect="1" noChangeArrowheads="1"/>
          </p:cNvPicPr>
          <p:nvPr/>
        </p:nvPicPr>
        <p:blipFill>
          <a:blip r:embed="rId2" cstate="print"/>
          <a:srcRect/>
          <a:stretch>
            <a:fillRect/>
          </a:stretch>
        </p:blipFill>
        <p:spPr bwMode="auto">
          <a:xfrm>
            <a:off x="4644008" y="1108938"/>
            <a:ext cx="4101788" cy="23857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539552" y="764704"/>
            <a:ext cx="7796030" cy="3311189"/>
          </a:xfrm>
        </p:spPr>
        <p:txBody>
          <a:bodyPr>
            <a:normAutofit fontScale="92500" lnSpcReduction="10000"/>
          </a:bodyPr>
          <a:lstStyle/>
          <a:p>
            <a:endParaRPr lang="tr-TR" sz="2400" dirty="0" smtClean="0"/>
          </a:p>
          <a:p>
            <a:endParaRPr lang="tr-TR" sz="2400" dirty="0" smtClean="0"/>
          </a:p>
          <a:p>
            <a:r>
              <a:rPr lang="tr-TR" sz="2800" dirty="0" smtClean="0"/>
              <a:t>Genelde öğrencilerin uzun ve karmaşık sorularda ya da yapamadıkları sorularda çok fazla takılı kaldıkları ve bundan dolayı da kaygı düzeyini yükselterek hata oranlarını arttırdıkları ve süreyi yetiştiremedikleri gözlemlenmektedir.</a:t>
            </a:r>
            <a:endParaRPr lang="tr-T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457200" y="1988840"/>
            <a:ext cx="8229600" cy="4018451"/>
          </a:xfrm>
        </p:spPr>
        <p:txBody>
          <a:bodyPr>
            <a:normAutofit/>
          </a:bodyPr>
          <a:lstStyle/>
          <a:p>
            <a:r>
              <a:rPr lang="tr-TR" dirty="0" smtClean="0"/>
              <a:t>Kitapçığı eline aldıklarında ilk 10 sn tüm sayfaları kontrol etmek ve sorulara göz gezdirmek öğrencinin rahatlamasına neden olur.</a:t>
            </a:r>
          </a:p>
          <a:p>
            <a:endParaRPr lang="tr-TR" dirty="0" smtClean="0"/>
          </a:p>
          <a:p>
            <a:r>
              <a:rPr lang="tr-TR" dirty="0" smtClean="0"/>
              <a:t>Sınav anında sorular dikkatli okunmalı ve anlamadan cevaplandırılmamalıdır. </a:t>
            </a:r>
          </a:p>
          <a:p>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p:txBody>
          <a:bodyPr/>
          <a:lstStyle/>
          <a:p>
            <a:r>
              <a:rPr lang="tr-TR" dirty="0" smtClean="0"/>
              <a:t>Uzun ve karmaşık sorular ya da o an cevabı net olmayan sorulara işaret konularak geçilmeli, daha sonra tekrar dönülmelidir.</a:t>
            </a:r>
          </a:p>
          <a:p>
            <a:endParaRPr lang="tr-TR" dirty="0" smtClean="0"/>
          </a:p>
          <a:p>
            <a:r>
              <a:rPr lang="tr-TR" dirty="0" smtClean="0"/>
              <a:t>Sınavdan erken çıkmamalı, süre sonuna kadar kullanılmalıdır, cevaplar mutlaka kontrol edilmelidir.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p:txBody>
          <a:bodyPr/>
          <a:lstStyle/>
          <a:p>
            <a:r>
              <a:rPr lang="tr-TR" altLang="tr-TR" b="1" dirty="0" smtClean="0">
                <a:latin typeface="Perpetua" pitchFamily="18" charset="0"/>
              </a:rPr>
              <a:t>Konsantre olmanın anahtarı şimdide olmaktır. </a:t>
            </a:r>
          </a:p>
          <a:p>
            <a:r>
              <a:rPr lang="tr-TR" altLang="tr-TR" b="1" dirty="0" smtClean="0">
                <a:latin typeface="Perpetua" pitchFamily="18" charset="0"/>
              </a:rPr>
              <a:t>Şimdide değilseniz ya geçmiştesinizdir ya da gelecektesinizdir. </a:t>
            </a:r>
          </a:p>
          <a:p>
            <a:r>
              <a:rPr lang="tr-TR" altLang="tr-TR" b="1" dirty="0" smtClean="0">
                <a:latin typeface="Perpetua" pitchFamily="18" charset="0"/>
              </a:rPr>
              <a:t>Bu nedenle sınavda soruları çözerken kendi kendinize “Şimdi 10. sorudayım, şimdi 11. sorudayım” diye telkinde bulunun. Bu sizi çözdüğünüz soruya etkin bir şekilde odaklayacak ve konsantrasyon gücünüzü artıracaktır. </a:t>
            </a:r>
          </a:p>
          <a:p>
            <a:endParaRPr lang="tr-TR" altLang="tr-TR" dirty="0" smtClean="0">
              <a:latin typeface="Perpetua" pitchFamily="18" charset="0"/>
            </a:endParaRP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60648"/>
            <a:ext cx="8229600" cy="2232248"/>
          </a:xfrm>
        </p:spPr>
        <p:txBody>
          <a:bodyPr>
            <a:normAutofit/>
          </a:bodyPr>
          <a:lstStyle/>
          <a:p>
            <a:pPr>
              <a:lnSpc>
                <a:spcPct val="100000"/>
              </a:lnSpc>
            </a:pPr>
            <a:r>
              <a:rPr lang="tr-TR" sz="4400" dirty="0" smtClean="0">
                <a:solidFill>
                  <a:srgbClr val="FF0000"/>
                </a:solidFill>
                <a:latin typeface="Perpetua" pitchFamily="18" charset="0"/>
              </a:rPr>
              <a:t>  </a:t>
            </a:r>
            <a:r>
              <a:rPr lang="tr-TR" sz="4400" dirty="0" smtClean="0">
                <a:latin typeface="Aharoni"/>
              </a:rPr>
              <a:t>Sorulara </a:t>
            </a:r>
            <a:r>
              <a:rPr lang="tr-TR" sz="4400" smtClean="0">
                <a:latin typeface="Aharoni"/>
              </a:rPr>
              <a:t>nasıl </a:t>
            </a:r>
            <a:r>
              <a:rPr lang="tr-TR" sz="4400" smtClean="0">
                <a:latin typeface="Aharoni"/>
              </a:rPr>
              <a:t>konsantre</a:t>
            </a:r>
            <a:r>
              <a:rPr lang="tr-TR" sz="4000">
                <a:latin typeface="Aharoni"/>
              </a:rPr>
              <a:t> olabiliriz?</a:t>
            </a:r>
            <a:r>
              <a:rPr lang="tr-TR" sz="4000" dirty="0" smtClean="0">
                <a:solidFill>
                  <a:srgbClr val="FF0000"/>
                </a:solidFill>
                <a:latin typeface="Perpetua" pitchFamily="18" charset="0"/>
              </a:rPr>
              <a:t/>
            </a:r>
            <a:br>
              <a:rPr lang="tr-TR" sz="4000" dirty="0" smtClean="0">
                <a:solidFill>
                  <a:srgbClr val="FF0000"/>
                </a:solidFill>
                <a:latin typeface="Perpetua" pitchFamily="18" charset="0"/>
              </a:rPr>
            </a:br>
            <a:endParaRPr lang="tr-TR" dirty="0">
              <a:solidFill>
                <a:srgbClr val="FF0000"/>
              </a:solidFill>
            </a:endParaRPr>
          </a:p>
        </p:txBody>
      </p:sp>
      <p:sp>
        <p:nvSpPr>
          <p:cNvPr id="2" name="1 İçerik Yer Tutucusu"/>
          <p:cNvSpPr>
            <a:spLocks noGrp="1"/>
          </p:cNvSpPr>
          <p:nvPr>
            <p:ph sz="quarter" idx="13"/>
          </p:nvPr>
        </p:nvSpPr>
        <p:spPr/>
        <p:txBody>
          <a:bodyPr>
            <a:normAutofit fontScale="77500" lnSpcReduction="20000"/>
          </a:bodyPr>
          <a:lstStyle/>
          <a:p>
            <a:endParaRPr lang="tr-TR" altLang="tr-TR" sz="2800" dirty="0" smtClean="0">
              <a:latin typeface="Times New Roman" pitchFamily="18" charset="0"/>
              <a:cs typeface="Times New Roman" pitchFamily="18" charset="0"/>
            </a:endParaRPr>
          </a:p>
          <a:p>
            <a:r>
              <a:rPr lang="tr-TR" altLang="tr-TR" sz="2800" dirty="0" smtClean="0">
                <a:latin typeface="Times New Roman" pitchFamily="18" charset="0"/>
                <a:cs typeface="Times New Roman" pitchFamily="18" charset="0"/>
              </a:rPr>
              <a:t>Sınavda dikkatsizliklerin en temel sebebi, soruyu okurken gözün cevap şıklarına takılmasıdır. Bu da, soruları gerektiği gibi anlamamızı engeller. Çünkü zihin konsantre olduğu zamanlarda sadece bir noktaya sabitlenir. Hem soruya hem cevaba bakarasınız hem soruyu hem de cevabı tam olarak anlayamazsınız.</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179512" y="2996952"/>
            <a:ext cx="8130869" cy="2377633"/>
          </a:xfrm>
        </p:spPr>
        <p:txBody>
          <a:bodyPr>
            <a:normAutofit lnSpcReduction="10000"/>
          </a:bodyPr>
          <a:lstStyle/>
          <a:p>
            <a:r>
              <a:rPr lang="tr-TR" altLang="tr-TR" sz="3200" b="1" dirty="0" smtClean="0">
                <a:latin typeface="Perpetua" pitchFamily="18" charset="0"/>
              </a:rPr>
              <a:t>Sorulardaki önemli bilgilerin altını çizerseniz görsel dikkatinizden kaçan bilgiler dokunsal dikkatinizden kaçmaz. </a:t>
            </a:r>
          </a:p>
          <a:p>
            <a:endParaRPr lang="tr-TR" dirty="0"/>
          </a:p>
        </p:txBody>
      </p:sp>
      <p:pic>
        <p:nvPicPr>
          <p:cNvPr id="1026" name="Picture 2" descr="C:\Users\10\Desktop\teog_5.jpg"/>
          <p:cNvPicPr>
            <a:picLocks noChangeAspect="1" noChangeArrowheads="1"/>
          </p:cNvPicPr>
          <p:nvPr/>
        </p:nvPicPr>
        <p:blipFill>
          <a:blip r:embed="rId2" cstate="print"/>
          <a:srcRect/>
          <a:stretch>
            <a:fillRect/>
          </a:stretch>
        </p:blipFill>
        <p:spPr bwMode="auto">
          <a:xfrm>
            <a:off x="4067944" y="188640"/>
            <a:ext cx="4686092" cy="259483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122</TotalTime>
  <Words>746</Words>
  <Application>Microsoft Office PowerPoint</Application>
  <PresentationFormat>Ekran Gösterisi (4:3)</PresentationFormat>
  <Paragraphs>89</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Aharoni</vt:lpstr>
      <vt:lpstr>ALFABET98</vt:lpstr>
      <vt:lpstr>Arial</vt:lpstr>
      <vt:lpstr>Impact</vt:lpstr>
      <vt:lpstr>Perpetua</vt:lpstr>
      <vt:lpstr>Times New Roman</vt:lpstr>
      <vt:lpstr>Ana Olay</vt:lpstr>
      <vt:lpstr>SINAV  TAKTİKLERİ VE TEST ÇÖZME TEKNİKLERİ</vt:lpstr>
      <vt:lpstr>PowerPoint Sunusu</vt:lpstr>
      <vt:lpstr>       SINAVDA ZAMAN YÖNETİMİ </vt:lpstr>
      <vt:lpstr>PowerPoint Sunusu</vt:lpstr>
      <vt:lpstr>PowerPoint Sunusu</vt:lpstr>
      <vt:lpstr>PowerPoint Sunusu</vt:lpstr>
      <vt:lpstr>PowerPoint Sunusu</vt:lpstr>
      <vt:lpstr>  Sorulara nasıl konsantre olabiliriz? </vt:lpstr>
      <vt:lpstr>PowerPoint Sunusu</vt:lpstr>
      <vt:lpstr>  EN ÖNEMLİ İFADE NEDİR?</vt:lpstr>
      <vt:lpstr>Problem sorularını nasıl okumalı? </vt:lpstr>
      <vt:lpstr>Uzun paragraf sorularını nasıl okumalı? </vt:lpstr>
      <vt:lpstr>Hatırlayamadığımız soruları nasıl geçebiliriz? </vt:lpstr>
      <vt:lpstr> Sorulara Önyargı ile yaklaşma! </vt:lpstr>
      <vt:lpstr>SINAVDA KAYGI  Kaygı ile baş etmek mümkün mü?</vt:lpstr>
      <vt:lpstr>PowerPoint Sunusu</vt:lpstr>
      <vt:lpstr>PowerPoint Sunusu</vt:lpstr>
      <vt:lpstr>PowerPoint Sunusu</vt:lpstr>
      <vt:lpstr>PowerPoint Sunusu</vt:lpstr>
      <vt:lpstr>           DİKKAT EDELİM</vt:lpstr>
      <vt:lpstr>PowerPoint Sunusu</vt:lpstr>
      <vt:lpstr>PowerPoint Sunusu</vt:lpstr>
      <vt:lpstr>  BAŞARI İÇİN GÜÇ    SENDE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TAKTİKLERİ VE TEST ÇÖZME TEKNİKLERİ</dc:title>
  <dc:creator>10</dc:creator>
  <cp:lastModifiedBy>User</cp:lastModifiedBy>
  <cp:revision>25</cp:revision>
  <dcterms:created xsi:type="dcterms:W3CDTF">2021-10-15T08:28:42Z</dcterms:created>
  <dcterms:modified xsi:type="dcterms:W3CDTF">2023-03-21T08:25:04Z</dcterms:modified>
</cp:coreProperties>
</file>