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100" d="100"/>
          <a:sy n="100" d="100"/>
        </p:scale>
        <p:origin x="187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21.03.2023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21/03/2023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21/03/2023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21/03/2023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21/03/2023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10679</TotalTime>
  <Words>479</Words>
  <Application>Microsoft Office PowerPoint</Application>
  <PresentationFormat>Ekran Gösterisi (4:3)</PresentationFormat>
  <Paragraphs>141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User</cp:lastModifiedBy>
  <cp:revision>548</cp:revision>
  <dcterms:created xsi:type="dcterms:W3CDTF">2014-12-21T04:26:02Z</dcterms:created>
  <dcterms:modified xsi:type="dcterms:W3CDTF">2023-03-21T08:25:29Z</dcterms:modified>
</cp:coreProperties>
</file>